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tags/tag238.xml" ContentType="application/vnd.openxmlformats-officedocument.presentationml.tags+xml"/>
  <Override PartName="/ppt/slides/slide36.xml" ContentType="application/vnd.openxmlformats-officedocument.presentationml.slide+xml"/>
  <Override PartName="/ppt/tags/tag227.xml" ContentType="application/vnd.openxmlformats-officedocument.presentationml.tags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205.xml" ContentType="application/vnd.openxmlformats-officedocument.presentationml.tags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tags/tag213.xml" ContentType="application/vnd.openxmlformats-officedocument.presentationml.tags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notesSlides/notesSlide29.xml" ContentType="application/vnd.openxmlformats-officedocument.presentationml.notesSlide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87.xml" ContentType="application/vnd.openxmlformats-officedocument.presentationml.tags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notesSlides/notesSlide21.xml" ContentType="application/vnd.openxmlformats-officedocument.presentationml.notesSlide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notesSlides/notesSlide19.xml" ContentType="application/vnd.openxmlformats-officedocument.presentationml.notesSlide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15.xml" ContentType="application/vnd.openxmlformats-officedocument.presentationml.tags+xml"/>
  <Override PartName="/ppt/tags/tag233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notesSlides/notesSlide26.xml" ContentType="application/vnd.openxmlformats-officedocument.presentationml.notesSlide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notesSlides/notesSlide22.xml" ContentType="application/vnd.openxmlformats-officedocument.presentationml.notesSlide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211.xml" ContentType="application/vnd.openxmlformats-officedocument.presentationml.tags+xml"/>
  <Override PartName="/ppt/notesSlides/notesSlide33.xml" ContentType="application/vnd.openxmlformats-officedocument.presentationml.notesSlide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234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notesSlides/notesSlide23.xml" ContentType="application/vnd.openxmlformats-officedocument.presentationml.notesSlide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notesSlides/notesSlide17.xml" ContentType="application/vnd.openxmlformats-officedocument.presentationml.notesSlide+xml"/>
  <Override PartName="/ppt/tags/tag97.xml" ContentType="application/vnd.openxmlformats-officedocument.presentationml.tags+xml"/>
  <Override PartName="/ppt/notesSlides/notesSlide28.xml" ContentType="application/vnd.openxmlformats-officedocument.presentationml.notesSlide+xml"/>
  <Override PartName="/ppt/tags/tag206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notesSlides/notesSlide20.xml" ContentType="application/vnd.openxmlformats-officedocument.presentationml.notesSlide+xml"/>
  <Override PartName="/ppt/tags/tag157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slides/slide34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slides/slide12.xml" ContentType="application/vnd.openxmlformats-officedocument.presentationml.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slides/slide28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1" r:id="rId2"/>
    <p:sldId id="483" r:id="rId3"/>
    <p:sldId id="465" r:id="rId4"/>
    <p:sldId id="485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8" r:id="rId36"/>
    <p:sldId id="516" r:id="rId37"/>
    <p:sldId id="517" r:id="rId38"/>
    <p:sldId id="417" r:id="rId39"/>
  </p:sldIdLst>
  <p:sldSz cx="9144000" cy="6858000" type="screen4x3"/>
  <p:notesSz cx="6735763" cy="9866313"/>
  <p:defaultTextStyle>
    <a:defPPr>
      <a:defRPr lang="ko-KR"/>
    </a:defPPr>
    <a:lvl1pPr marL="0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7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5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14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42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71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99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28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8BD6"/>
    <a:srgbClr val="00BFD0"/>
    <a:srgbClr val="015CA5"/>
    <a:srgbClr val="003482"/>
    <a:srgbClr val="013967"/>
    <a:srgbClr val="66B9FE"/>
    <a:srgbClr val="0DEEFF"/>
    <a:srgbClr val="0098A4"/>
    <a:srgbClr val="1877B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8" autoAdjust="0"/>
    <p:restoredTop sz="96258" autoAdjust="0"/>
  </p:normalViewPr>
  <p:slideViewPr>
    <p:cSldViewPr showGuides="1">
      <p:cViewPr varScale="1">
        <p:scale>
          <a:sx n="131" d="100"/>
          <a:sy n="131" d="100"/>
        </p:scale>
        <p:origin x="-1050" y="-84"/>
      </p:cViewPr>
      <p:guideLst>
        <p:guide orient="horz" pos="16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2052" y="-102"/>
      </p:cViewPr>
      <p:guideLst>
        <p:guide orient="horz" pos="3108"/>
        <p:guide pos="212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A0FEA-0946-47DA-9B90-ABB6084AA6BE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0960F-42A1-4BDA-8B4B-8CEBDC2416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355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D37B7-F782-4A82-A6A9-5E6AFA740865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2EEDE-E153-4933-88A3-1AB6BF774C8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5685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7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5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4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2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71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99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28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15565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78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0267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30557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21017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6473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0505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16447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5926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430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071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61175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5019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78104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1366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4545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8804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2601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2350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07019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7751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576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4900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7825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96983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59769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0803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8937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8937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2447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6968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566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4688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6896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0480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88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8020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912-1.png"/>
          <p:cNvPicPr>
            <a:picLocks noChangeAspect="1"/>
          </p:cNvPicPr>
          <p:nvPr userDrawn="1"/>
        </p:nvPicPr>
        <p:blipFill>
          <a:blip r:embed="rId3" cstate="print"/>
          <a:srcRect l="6663" t="19468" r="19839" b="13648"/>
          <a:stretch>
            <a:fillRect/>
          </a:stretch>
        </p:blipFill>
        <p:spPr>
          <a:xfrm>
            <a:off x="609600" y="1335314"/>
            <a:ext cx="6720114" cy="4586515"/>
          </a:xfrm>
          <a:prstGeom prst="rect">
            <a:avLst/>
          </a:prstGeom>
        </p:spPr>
      </p:pic>
      <p:pic>
        <p:nvPicPr>
          <p:cNvPr id="15" name="그림 14" descr="912-3.png"/>
          <p:cNvPicPr>
            <a:picLocks noChangeAspect="1"/>
          </p:cNvPicPr>
          <p:nvPr userDrawn="1"/>
        </p:nvPicPr>
        <p:blipFill>
          <a:blip r:embed="rId4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6" name="그림 15" descr="912-4.png"/>
          <p:cNvPicPr>
            <a:picLocks noChangeAspect="1"/>
          </p:cNvPicPr>
          <p:nvPr userDrawn="1"/>
        </p:nvPicPr>
        <p:blipFill>
          <a:blip r:embed="rId5" cstate="print"/>
          <a:srcRect t="23066" r="23649" b="61906"/>
          <a:stretch>
            <a:fillRect/>
          </a:stretch>
        </p:blipFill>
        <p:spPr>
          <a:xfrm>
            <a:off x="378" y="1582057"/>
            <a:ext cx="6980993" cy="1030514"/>
          </a:xfrm>
          <a:prstGeom prst="rect">
            <a:avLst/>
          </a:prstGeom>
        </p:spPr>
      </p:pic>
      <p:pic>
        <p:nvPicPr>
          <p:cNvPr id="17" name="그림 16" descr="912-5.png"/>
          <p:cNvPicPr>
            <a:picLocks noChangeAspect="1"/>
          </p:cNvPicPr>
          <p:nvPr userDrawn="1"/>
        </p:nvPicPr>
        <p:blipFill>
          <a:blip r:embed="rId6" cstate="print"/>
          <a:srcRect l="89368" r="4600" b="71430"/>
          <a:stretch>
            <a:fillRect/>
          </a:stretch>
        </p:blipFill>
        <p:spPr>
          <a:xfrm>
            <a:off x="7892143" y="283"/>
            <a:ext cx="551543" cy="1959146"/>
          </a:xfrm>
          <a:prstGeom prst="rect">
            <a:avLst/>
          </a:prstGeom>
        </p:spPr>
      </p:pic>
      <p:pic>
        <p:nvPicPr>
          <p:cNvPr id="13" name="그림 12" descr="912-2.png"/>
          <p:cNvPicPr>
            <a:picLocks noChangeAspect="1"/>
          </p:cNvPicPr>
          <p:nvPr userDrawn="1"/>
        </p:nvPicPr>
        <p:blipFill>
          <a:blip r:embed="rId7" cstate="print"/>
          <a:srcRect l="6010" t="28146" r="47936"/>
          <a:stretch>
            <a:fillRect/>
          </a:stretch>
        </p:blipFill>
        <p:spPr>
          <a:xfrm>
            <a:off x="0" y="1930400"/>
            <a:ext cx="4210766" cy="492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912-3.png"/>
          <p:cNvPicPr>
            <a:picLocks noChangeAspect="1"/>
          </p:cNvPicPr>
          <p:nvPr userDrawn="1"/>
        </p:nvPicPr>
        <p:blipFill>
          <a:blip r:embed="rId3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0" name="그림 9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19839" b="13648"/>
          <a:stretch>
            <a:fillRect/>
          </a:stretch>
        </p:blipFill>
        <p:spPr>
          <a:xfrm>
            <a:off x="365809" y="1636057"/>
            <a:ext cx="6720114" cy="4586515"/>
          </a:xfrm>
          <a:prstGeom prst="rect">
            <a:avLst/>
          </a:prstGeom>
        </p:spPr>
      </p:pic>
      <p:pic>
        <p:nvPicPr>
          <p:cNvPr id="11" name="그림 10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73064" b="29225"/>
          <a:stretch>
            <a:fillRect/>
          </a:stretch>
        </p:blipFill>
        <p:spPr>
          <a:xfrm>
            <a:off x="6361471" y="458596"/>
            <a:ext cx="1853615" cy="351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 descr="912-4.png"/>
          <p:cNvPicPr>
            <a:picLocks noChangeAspect="1"/>
          </p:cNvPicPr>
          <p:nvPr userDrawn="1"/>
        </p:nvPicPr>
        <p:blipFill>
          <a:blip r:embed="rId3" cstate="print"/>
          <a:srcRect t="23066" r="23649" b="61906"/>
          <a:stretch>
            <a:fillRect/>
          </a:stretch>
        </p:blipFill>
        <p:spPr>
          <a:xfrm flipH="1">
            <a:off x="2163007" y="3414485"/>
            <a:ext cx="6980993" cy="103051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683568" y="548680"/>
            <a:ext cx="7776864" cy="576064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19839" b="13648"/>
          <a:stretch>
            <a:fillRect/>
          </a:stretch>
        </p:blipFill>
        <p:spPr>
          <a:xfrm>
            <a:off x="279287" y="1335314"/>
            <a:ext cx="6720114" cy="4586515"/>
          </a:xfrm>
          <a:prstGeom prst="rect">
            <a:avLst/>
          </a:prstGeom>
        </p:spPr>
      </p:pic>
      <p:pic>
        <p:nvPicPr>
          <p:cNvPr id="8" name="그림 7" descr="912-3.png"/>
          <p:cNvPicPr>
            <a:picLocks noChangeAspect="1"/>
          </p:cNvPicPr>
          <p:nvPr userDrawn="1"/>
        </p:nvPicPr>
        <p:blipFill>
          <a:blip r:embed="rId5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1" name="그림 10" descr="912-5.png"/>
          <p:cNvPicPr>
            <a:picLocks noChangeAspect="1"/>
          </p:cNvPicPr>
          <p:nvPr userDrawn="1"/>
        </p:nvPicPr>
        <p:blipFill>
          <a:blip r:embed="rId6" cstate="print"/>
          <a:srcRect l="89368" t="9087" r="4600" b="71430"/>
          <a:stretch>
            <a:fillRect/>
          </a:stretch>
        </p:blipFill>
        <p:spPr>
          <a:xfrm>
            <a:off x="174441" y="0"/>
            <a:ext cx="1481292" cy="2206082"/>
          </a:xfrm>
          <a:prstGeom prst="rect">
            <a:avLst/>
          </a:prstGeom>
        </p:spPr>
      </p:pic>
      <p:pic>
        <p:nvPicPr>
          <p:cNvPr id="12" name="그림 11" descr="912-2.png"/>
          <p:cNvPicPr>
            <a:picLocks noChangeAspect="1"/>
          </p:cNvPicPr>
          <p:nvPr userDrawn="1"/>
        </p:nvPicPr>
        <p:blipFill>
          <a:blip r:embed="rId7" cstate="print"/>
          <a:srcRect t="28146" r="47936"/>
          <a:stretch>
            <a:fillRect/>
          </a:stretch>
        </p:blipFill>
        <p:spPr>
          <a:xfrm flipH="1">
            <a:off x="6444974" y="4064000"/>
            <a:ext cx="2699025" cy="2793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3143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39750" y="158924"/>
            <a:ext cx="8135938" cy="432048"/>
          </a:xfrm>
        </p:spPr>
        <p:txBody>
          <a:bodyPr vert="horz" lIns="91426" tIns="45712" rIns="91426" bIns="45712" rtlCol="0" anchor="ctr">
            <a:normAutofit/>
          </a:bodyPr>
          <a:lstStyle>
            <a:lvl1pPr algn="l" defTabSz="914257" rtl="0" eaLnBrk="1" latinLnBrk="1" hangingPunct="1">
              <a:spcBef>
                <a:spcPct val="0"/>
              </a:spcBef>
              <a:buNone/>
              <a:defRPr lang="ko-KR" altLang="en-US" sz="2800" b="1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466130" y="244726"/>
            <a:ext cx="8135938" cy="288032"/>
          </a:xfrm>
        </p:spPr>
        <p:txBody>
          <a:bodyPr vert="horz" lIns="91426" tIns="45712" rIns="91426" bIns="45712" rtlCol="0" anchor="ctr">
            <a:noAutofit/>
          </a:bodyPr>
          <a:lstStyle>
            <a:lvl1pPr marL="0" indent="0" algn="r" defTabSz="914257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12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13" name="그림 12" descr="912-2.png"/>
          <p:cNvPicPr>
            <a:picLocks noChangeAspect="1"/>
          </p:cNvPicPr>
          <p:nvPr userDrawn="1"/>
        </p:nvPicPr>
        <p:blipFill>
          <a:blip r:embed="rId3" cstate="print"/>
          <a:srcRect t="28146" r="47936"/>
          <a:stretch>
            <a:fillRect/>
          </a:stretch>
        </p:blipFill>
        <p:spPr>
          <a:xfrm flipH="1">
            <a:off x="8614189" y="75389"/>
            <a:ext cx="529809" cy="548397"/>
          </a:xfrm>
          <a:prstGeom prst="rect">
            <a:avLst/>
          </a:prstGeom>
        </p:spPr>
      </p:pic>
      <p:pic>
        <p:nvPicPr>
          <p:cNvPr id="14" name="그림 13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73064" b="29225"/>
          <a:stretch>
            <a:fillRect/>
          </a:stretch>
        </p:blipFill>
        <p:spPr>
          <a:xfrm>
            <a:off x="8121724" y="-4071"/>
            <a:ext cx="550452" cy="1044804"/>
          </a:xfrm>
          <a:prstGeom prst="rect">
            <a:avLst/>
          </a:prstGeom>
        </p:spPr>
      </p:pic>
      <p:pic>
        <p:nvPicPr>
          <p:cNvPr id="7" name="그림 6" descr="738-6.png"/>
          <p:cNvPicPr>
            <a:picLocks noChangeAspect="1"/>
          </p:cNvPicPr>
          <p:nvPr userDrawn="1"/>
        </p:nvPicPr>
        <p:blipFill>
          <a:blip r:embed="rId5" cstate="print">
            <a:lum bright="-25000"/>
          </a:blip>
          <a:srcRect l="68418" b="63247"/>
          <a:stretch>
            <a:fillRect/>
          </a:stretch>
        </p:blipFill>
        <p:spPr>
          <a:xfrm rot="10800000" flipH="1">
            <a:off x="7308304" y="5255830"/>
            <a:ext cx="1835696" cy="160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88640"/>
            <a:ext cx="9144000" cy="360040"/>
          </a:xfrm>
          <a:prstGeom prst="rect">
            <a:avLst/>
          </a:prstGeom>
          <a:solidFill>
            <a:srgbClr val="0D4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메인25 슬라이드.png"/>
          <p:cNvPicPr>
            <a:picLocks noChangeAspect="1"/>
          </p:cNvPicPr>
          <p:nvPr userDrawn="1"/>
        </p:nvPicPr>
        <p:blipFill>
          <a:blip r:embed="rId2" cstate="print"/>
          <a:srcRect l="2632" t="18352" r="2632"/>
          <a:stretch>
            <a:fillRect/>
          </a:stretch>
        </p:blipFill>
        <p:spPr>
          <a:xfrm>
            <a:off x="0" y="0"/>
            <a:ext cx="9144000" cy="960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8135938" cy="432048"/>
          </a:xfrm>
        </p:spPr>
        <p:txBody>
          <a:bodyPr vert="horz" lIns="91426" tIns="45712" rIns="91426" bIns="45712" rtlCol="0" anchor="ctr">
            <a:normAutofit/>
          </a:bodyPr>
          <a:lstStyle>
            <a:lvl1pPr algn="l" defTabSz="914257" rtl="0" eaLnBrk="1" latinLnBrk="1" hangingPunct="1">
              <a:spcBef>
                <a:spcPct val="0"/>
              </a:spcBef>
              <a:buNone/>
              <a:defRPr lang="ko-KR" altLang="en-US" sz="28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750" y="228600"/>
            <a:ext cx="8135938" cy="288032"/>
          </a:xfrm>
        </p:spPr>
        <p:txBody>
          <a:bodyPr vert="horz" lIns="91426" tIns="45712" rIns="91426" bIns="45712" rtlCol="0" anchor="ctr">
            <a:noAutofit/>
          </a:bodyPr>
          <a:lstStyle>
            <a:lvl1pPr marL="0" indent="0" algn="r" defTabSz="914257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1200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600203"/>
            <a:ext cx="8229600" cy="4525963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3C252-D2DA-432C-B668-8B182B4119A9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6356353"/>
            <a:ext cx="2895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10F2-6AE2-4171-8E63-C562232EE1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0" r:id="rId4"/>
    <p:sldLayoutId id="2147483654" r:id="rId5"/>
    <p:sldLayoutId id="2147483655" r:id="rId6"/>
  </p:sldLayoutIdLst>
  <p:txStyles>
    <p:titleStyle>
      <a:lvl1pPr algn="ctr" defTabSz="914257" rtl="0" eaLnBrk="1" latinLnBrk="1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91425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4" indent="-285705" algn="l" defTabSz="91425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1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0" indent="-228564" algn="l" defTabSz="91425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8" indent="-228564" algn="l" defTabSz="91425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7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5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64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91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7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5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4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2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71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9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8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3.xml"/><Relationship Id="rId7" Type="http://schemas.openxmlformats.org/officeDocument/2006/relationships/image" Target="../media/image2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4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29.png"/><Relationship Id="rId5" Type="http://schemas.openxmlformats.org/officeDocument/2006/relationships/tags" Target="../tags/tag49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8.xml"/><Relationship Id="rId9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3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31.png"/><Relationship Id="rId5" Type="http://schemas.openxmlformats.org/officeDocument/2006/relationships/tags" Target="../tags/tag57.xml"/><Relationship Id="rId10" Type="http://schemas.openxmlformats.org/officeDocument/2006/relationships/notesSlide" Target="../notesSlides/notesSlide14.xml"/><Relationship Id="rId4" Type="http://schemas.openxmlformats.org/officeDocument/2006/relationships/tags" Target="../tags/tag56.xml"/><Relationship Id="rId9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notesSlide" Target="../notesSlides/notesSlide15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image" Target="../media/image3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34.png"/><Relationship Id="rId5" Type="http://schemas.openxmlformats.org/officeDocument/2006/relationships/tags" Target="../tags/tag81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87.xml"/><Relationship Id="rId7" Type="http://schemas.openxmlformats.org/officeDocument/2006/relationships/image" Target="../media/image3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8.xm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2" Type="http://schemas.openxmlformats.org/officeDocument/2006/relationships/tags" Target="../tags/tag90.xml"/><Relationship Id="rId16" Type="http://schemas.openxmlformats.org/officeDocument/2006/relationships/image" Target="../media/image40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image" Target="../media/image39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03.xml"/><Relationship Id="rId7" Type="http://schemas.openxmlformats.org/officeDocument/2006/relationships/image" Target="../media/image4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tags" Target="../tags/tag122.xml"/><Relationship Id="rId3" Type="http://schemas.openxmlformats.org/officeDocument/2006/relationships/tags" Target="../tags/tag107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tags" Target="../tags/tag121.xml"/><Relationship Id="rId2" Type="http://schemas.openxmlformats.org/officeDocument/2006/relationships/tags" Target="../tags/tag106.xml"/><Relationship Id="rId16" Type="http://schemas.openxmlformats.org/officeDocument/2006/relationships/tags" Target="../tags/tag120.xml"/><Relationship Id="rId20" Type="http://schemas.openxmlformats.org/officeDocument/2006/relationships/tags" Target="../tags/tag124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24" Type="http://schemas.openxmlformats.org/officeDocument/2006/relationships/image" Target="../media/image43.png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23" Type="http://schemas.openxmlformats.org/officeDocument/2006/relationships/image" Target="../media/image42.png"/><Relationship Id="rId10" Type="http://schemas.openxmlformats.org/officeDocument/2006/relationships/tags" Target="../tags/tag114.xml"/><Relationship Id="rId19" Type="http://schemas.openxmlformats.org/officeDocument/2006/relationships/tags" Target="../tags/tag123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Relationship Id="rId2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5" Type="http://schemas.openxmlformats.org/officeDocument/2006/relationships/tags" Target="../tags/tag129.xml"/><Relationship Id="rId15" Type="http://schemas.openxmlformats.org/officeDocument/2006/relationships/image" Target="../media/image44.png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image" Target="../media/image45.png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151.xml"/><Relationship Id="rId21" Type="http://schemas.openxmlformats.org/officeDocument/2006/relationships/image" Target="../media/image48.png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20" Type="http://schemas.openxmlformats.org/officeDocument/2006/relationships/image" Target="../media/image47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10" Type="http://schemas.openxmlformats.org/officeDocument/2006/relationships/tags" Target="../tags/tag158.xml"/><Relationship Id="rId19" Type="http://schemas.openxmlformats.org/officeDocument/2006/relationships/image" Target="../media/image46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notesSlide" Target="../notesSlides/notesSlide25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image" Target="../media/image50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19" Type="http://schemas.openxmlformats.org/officeDocument/2006/relationships/image" Target="../media/image49.pn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notesSlide" Target="../notesSlides/notesSlide26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image" Target="../media/image50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10" Type="http://schemas.openxmlformats.org/officeDocument/2006/relationships/tags" Target="../tags/tag190.xml"/><Relationship Id="rId19" Type="http://schemas.openxmlformats.org/officeDocument/2006/relationships/image" Target="../media/image49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image" Target="../media/image55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image" Target="../media/image53.png"/><Relationship Id="rId5" Type="http://schemas.openxmlformats.org/officeDocument/2006/relationships/tags" Target="../tags/tag201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200.xml"/><Relationship Id="rId9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image" Target="../media/image56.png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7" Type="http://schemas.openxmlformats.org/officeDocument/2006/relationships/image" Target="../media/image57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58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59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12" Type="http://schemas.openxmlformats.org/officeDocument/2006/relationships/tags" Target="../tags/tag240.xml"/><Relationship Id="rId17" Type="http://schemas.openxmlformats.org/officeDocument/2006/relationships/image" Target="../media/image63.png"/><Relationship Id="rId2" Type="http://schemas.openxmlformats.org/officeDocument/2006/relationships/tags" Target="../tags/tag230.xml"/><Relationship Id="rId16" Type="http://schemas.openxmlformats.org/officeDocument/2006/relationships/image" Target="../media/image62.png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tags" Target="../tags/tag239.xml"/><Relationship Id="rId5" Type="http://schemas.openxmlformats.org/officeDocument/2006/relationships/tags" Target="../tags/tag233.xml"/><Relationship Id="rId15" Type="http://schemas.openxmlformats.org/officeDocument/2006/relationships/image" Target="../media/image61.png"/><Relationship Id="rId10" Type="http://schemas.openxmlformats.org/officeDocument/2006/relationships/tags" Target="../tags/tag238.xml"/><Relationship Id="rId4" Type="http://schemas.openxmlformats.org/officeDocument/2006/relationships/tags" Target="../tags/tag232.xml"/><Relationship Id="rId9" Type="http://schemas.openxmlformats.org/officeDocument/2006/relationships/tags" Target="../tags/tag237.xml"/><Relationship Id="rId1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notesSlide" Target="../notesSlides/notesSlide6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image" Target="../media/image17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21.png"/><Relationship Id="rId5" Type="http://schemas.openxmlformats.org/officeDocument/2006/relationships/tags" Target="../tags/tag37.xml"/><Relationship Id="rId10" Type="http://schemas.openxmlformats.org/officeDocument/2006/relationships/notesSlide" Target="../notesSlides/notesSlide9.xml"/><Relationship Id="rId4" Type="http://schemas.openxmlformats.org/officeDocument/2006/relationships/tags" Target="../tags/tag36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479" y="2367462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rgbClr val="015CA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 시스템 매뉴얼</a:t>
            </a:r>
            <a:r>
              <a:rPr lang="en-US" altLang="ko-KR" sz="4000" dirty="0" smtClean="0">
                <a:solidFill>
                  <a:srgbClr val="015CA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800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입점 업체</a:t>
            </a:r>
            <a:endParaRPr lang="ko-KR" altLang="en-US" sz="2800" dirty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2328" y="2018184"/>
            <a:ext cx="4679948" cy="199132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txBody>
          <a:bodyPr vert="horz" lIns="91426" tIns="45712" rIns="91426" bIns="45712" rtlCol="0" anchor="ctr">
            <a:noAutofit/>
          </a:bodyPr>
          <a:lstStyle/>
          <a:p>
            <a:pPr lvl="0" algn="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행복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ICT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80254" y="841072"/>
            <a:ext cx="389046" cy="881063"/>
          </a:xfrm>
          <a:prstGeom prst="roundRect">
            <a:avLst>
              <a:gd name="adj" fmla="val 50000"/>
            </a:avLst>
          </a:prstGeom>
          <a:noFill/>
          <a:ln w="158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함</a:t>
            </a:r>
            <a:endParaRPr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kumimoji="0" lang="ko-KR" altLang="en-US" sz="11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께</a:t>
            </a:r>
            <a:endParaRPr kumimoji="0"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누</a:t>
            </a:r>
            <a:endParaRPr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</a:t>
            </a:r>
            <a:endParaRPr kumimoji="0"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함께누리는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상품 대표 이미지 한 개만 올리면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알아서 크기 별로 여러 개의 이미지를 생성합니다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상품이미지는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500px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크기의 이미지를 권장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8655"/>
          <a:stretch/>
        </p:blipFill>
        <p:spPr>
          <a:xfrm>
            <a:off x="423347" y="1988840"/>
            <a:ext cx="5164636" cy="280831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46" y="5343112"/>
            <a:ext cx="4211960" cy="111524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91" y="2974043"/>
            <a:ext cx="3061415" cy="119794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화살표 연결선 8"/>
          <p:cNvCxnSpPr>
            <a:endCxn id="4" idx="1"/>
          </p:cNvCxnSpPr>
          <p:nvPr/>
        </p:nvCxnSpPr>
        <p:spPr>
          <a:xfrm flipV="1">
            <a:off x="5023022" y="3573016"/>
            <a:ext cx="750369" cy="11547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4" idx="2"/>
            <a:endCxn id="3" idx="0"/>
          </p:cNvCxnSpPr>
          <p:nvPr/>
        </p:nvCxnSpPr>
        <p:spPr>
          <a:xfrm flipH="1">
            <a:off x="6728826" y="4171988"/>
            <a:ext cx="575273" cy="117112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Popover"/>
          <p:cNvGrpSpPr/>
          <p:nvPr>
            <p:custDataLst>
              <p:tags r:id="rId1"/>
            </p:custDataLst>
          </p:nvPr>
        </p:nvGrpSpPr>
        <p:grpSpPr>
          <a:xfrm>
            <a:off x="437114" y="5067260"/>
            <a:ext cx="2406695" cy="1242059"/>
            <a:chOff x="6106537" y="1688792"/>
            <a:chExt cx="1436488" cy="1011270"/>
          </a:xfrm>
          <a:solidFill>
            <a:srgbClr val="FFFFFF"/>
          </a:solidFill>
        </p:grpSpPr>
        <p:sp>
          <p:nvSpPr>
            <p:cNvPr id="29" name="Box"/>
            <p:cNvSpPr/>
            <p:nvPr>
              <p:custDataLst>
                <p:tags r:id="rId2"/>
              </p:custDataLst>
            </p:nvPr>
          </p:nvSpPr>
          <p:spPr>
            <a:xfrm>
              <a:off x="6106537" y="1780887"/>
              <a:ext cx="1436488" cy="919175"/>
            </a:xfrm>
            <a:prstGeom prst="roundRect">
              <a:avLst>
                <a:gd name="adj" fmla="val 3078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8016" tIns="45720" rIns="128016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"/>
                </a:spcAft>
              </a:pPr>
              <a:r>
                <a:rPr lang="en-US" sz="900" b="1" noProof="1" smtClean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HINT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함께누리몰은 상품이미지를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개를 올리는것을 권장하고 있습니다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>
                <a:spcAft>
                  <a:spcPts val="3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대표이미지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 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서브이미지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두개를 업로드 할 경우 쇼핑몰 상품리스트에서 마우스를 올렸을때 두번째 이미지로 변경되는 등의 효과가 적용됩니다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"/>
            <p:cNvSpPr/>
            <p:nvPr>
              <p:custDataLst>
                <p:tags r:id="rId3"/>
              </p:custDataLst>
            </p:nvPr>
          </p:nvSpPr>
          <p:spPr>
            <a:xfrm>
              <a:off x="6765416" y="1688792"/>
              <a:ext cx="118727" cy="92094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6769821" y="1780886"/>
              <a:ext cx="109914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Wizard"/>
          <p:cNvSpPr>
            <a:spLocks noChangeAspect="1" noEditPoints="1"/>
          </p:cNvSpPr>
          <p:nvPr/>
        </p:nvSpPr>
        <p:spPr bwMode="auto">
          <a:xfrm>
            <a:off x="874880" y="5235378"/>
            <a:ext cx="160338" cy="160338"/>
          </a:xfrm>
          <a:custGeom>
            <a:avLst/>
            <a:gdLst>
              <a:gd name="T0" fmla="*/ 395 w 659"/>
              <a:gd name="T1" fmla="*/ 120 h 658"/>
              <a:gd name="T2" fmla="*/ 333 w 659"/>
              <a:gd name="T3" fmla="*/ 179 h 658"/>
              <a:gd name="T4" fmla="*/ 319 w 659"/>
              <a:gd name="T5" fmla="*/ 261 h 658"/>
              <a:gd name="T6" fmla="*/ 19 w 659"/>
              <a:gd name="T7" fmla="*/ 626 h 658"/>
              <a:gd name="T8" fmla="*/ 98 w 659"/>
              <a:gd name="T9" fmla="*/ 640 h 658"/>
              <a:gd name="T10" fmla="*/ 429 w 659"/>
              <a:gd name="T11" fmla="*/ 449 h 658"/>
              <a:gd name="T12" fmla="*/ 589 w 659"/>
              <a:gd name="T13" fmla="*/ 386 h 658"/>
              <a:gd name="T14" fmla="*/ 659 w 659"/>
              <a:gd name="T15" fmla="*/ 231 h 658"/>
              <a:gd name="T16" fmla="*/ 598 w 659"/>
              <a:gd name="T17" fmla="*/ 70 h 658"/>
              <a:gd name="T18" fmla="*/ 440 w 659"/>
              <a:gd name="T19" fmla="*/ 0 h 658"/>
              <a:gd name="T20" fmla="*/ 465 w 659"/>
              <a:gd name="T21" fmla="*/ 158 h 658"/>
              <a:gd name="T22" fmla="*/ 502 w 659"/>
              <a:gd name="T23" fmla="*/ 198 h 658"/>
              <a:gd name="T24" fmla="*/ 501 w 659"/>
              <a:gd name="T25" fmla="*/ 253 h 658"/>
              <a:gd name="T26" fmla="*/ 462 w 659"/>
              <a:gd name="T27" fmla="*/ 292 h 658"/>
              <a:gd name="T28" fmla="*/ 415 w 659"/>
              <a:gd name="T29" fmla="*/ 323 h 658"/>
              <a:gd name="T30" fmla="*/ 459 w 659"/>
              <a:gd name="T31" fmla="*/ 217 h 658"/>
              <a:gd name="T32" fmla="*/ 410 w 659"/>
              <a:gd name="T33" fmla="*/ 188 h 658"/>
              <a:gd name="T34" fmla="*/ 339 w 659"/>
              <a:gd name="T35" fmla="*/ 240 h 658"/>
              <a:gd name="T36" fmla="*/ 370 w 659"/>
              <a:gd name="T37" fmla="*/ 195 h 658"/>
              <a:gd name="T38" fmla="*/ 409 w 659"/>
              <a:gd name="T39" fmla="*/ 157 h 658"/>
              <a:gd name="T40" fmla="*/ 410 w 659"/>
              <a:gd name="T41" fmla="*/ 215 h 658"/>
              <a:gd name="T42" fmla="*/ 423 w 659"/>
              <a:gd name="T43" fmla="*/ 220 h 658"/>
              <a:gd name="T44" fmla="*/ 439 w 659"/>
              <a:gd name="T45" fmla="*/ 261 h 658"/>
              <a:gd name="T46" fmla="*/ 279 w 659"/>
              <a:gd name="T47" fmla="*/ 339 h 658"/>
              <a:gd name="T48" fmla="*/ 410 w 659"/>
              <a:gd name="T49" fmla="*/ 215 h 658"/>
              <a:gd name="T50" fmla="*/ 302 w 659"/>
              <a:gd name="T51" fmla="*/ 399 h 658"/>
              <a:gd name="T52" fmla="*/ 52 w 659"/>
              <a:gd name="T53" fmla="*/ 621 h 658"/>
              <a:gd name="T54" fmla="*/ 39 w 659"/>
              <a:gd name="T55" fmla="*/ 580 h 658"/>
              <a:gd name="T56" fmla="*/ 261 w 659"/>
              <a:gd name="T57" fmla="*/ 358 h 658"/>
              <a:gd name="T58" fmla="*/ 527 w 659"/>
              <a:gd name="T59" fmla="*/ 475 h 658"/>
              <a:gd name="T60" fmla="*/ 436 w 659"/>
              <a:gd name="T61" fmla="*/ 547 h 658"/>
              <a:gd name="T62" fmla="*/ 539 w 659"/>
              <a:gd name="T63" fmla="*/ 650 h 658"/>
              <a:gd name="T64" fmla="*/ 643 w 659"/>
              <a:gd name="T65" fmla="*/ 547 h 658"/>
              <a:gd name="T66" fmla="*/ 539 w 659"/>
              <a:gd name="T67" fmla="*/ 443 h 658"/>
              <a:gd name="T68" fmla="*/ 355 w 659"/>
              <a:gd name="T69" fmla="*/ 487 h 658"/>
              <a:gd name="T70" fmla="*/ 355 w 659"/>
              <a:gd name="T71" fmla="*/ 513 h 658"/>
              <a:gd name="T72" fmla="*/ 382 w 659"/>
              <a:gd name="T73" fmla="*/ 513 h 658"/>
              <a:gd name="T74" fmla="*/ 382 w 659"/>
              <a:gd name="T75" fmla="*/ 487 h 658"/>
              <a:gd name="T76" fmla="*/ 539 w 659"/>
              <a:gd name="T77" fmla="*/ 517 h 658"/>
              <a:gd name="T78" fmla="*/ 569 w 659"/>
              <a:gd name="T79" fmla="*/ 547 h 658"/>
              <a:gd name="T80" fmla="*/ 539 w 659"/>
              <a:gd name="T81" fmla="*/ 577 h 658"/>
              <a:gd name="T82" fmla="*/ 509 w 659"/>
              <a:gd name="T83" fmla="*/ 547 h 658"/>
              <a:gd name="T84" fmla="*/ 539 w 659"/>
              <a:gd name="T85" fmla="*/ 517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59" h="658">
                <a:moveTo>
                  <a:pt x="440" y="0"/>
                </a:moveTo>
                <a:lnTo>
                  <a:pt x="395" y="120"/>
                </a:lnTo>
                <a:lnTo>
                  <a:pt x="279" y="62"/>
                </a:lnTo>
                <a:lnTo>
                  <a:pt x="333" y="179"/>
                </a:lnTo>
                <a:lnTo>
                  <a:pt x="210" y="219"/>
                </a:lnTo>
                <a:lnTo>
                  <a:pt x="319" y="261"/>
                </a:lnTo>
                <a:cubicBezTo>
                  <a:pt x="219" y="362"/>
                  <a:pt x="119" y="462"/>
                  <a:pt x="19" y="562"/>
                </a:cubicBezTo>
                <a:cubicBezTo>
                  <a:pt x="0" y="585"/>
                  <a:pt x="5" y="610"/>
                  <a:pt x="19" y="626"/>
                </a:cubicBezTo>
                <a:lnTo>
                  <a:pt x="34" y="640"/>
                </a:lnTo>
                <a:cubicBezTo>
                  <a:pt x="53" y="658"/>
                  <a:pt x="83" y="655"/>
                  <a:pt x="98" y="640"/>
                </a:cubicBezTo>
                <a:cubicBezTo>
                  <a:pt x="197" y="542"/>
                  <a:pt x="295" y="443"/>
                  <a:pt x="394" y="344"/>
                </a:cubicBezTo>
                <a:lnTo>
                  <a:pt x="429" y="449"/>
                </a:lnTo>
                <a:lnTo>
                  <a:pt x="476" y="329"/>
                </a:lnTo>
                <a:lnTo>
                  <a:pt x="589" y="386"/>
                </a:lnTo>
                <a:lnTo>
                  <a:pt x="538" y="270"/>
                </a:lnTo>
                <a:lnTo>
                  <a:pt x="659" y="231"/>
                </a:lnTo>
                <a:lnTo>
                  <a:pt x="539" y="184"/>
                </a:lnTo>
                <a:lnTo>
                  <a:pt x="598" y="70"/>
                </a:lnTo>
                <a:lnTo>
                  <a:pt x="481" y="122"/>
                </a:lnTo>
                <a:lnTo>
                  <a:pt x="440" y="0"/>
                </a:lnTo>
                <a:close/>
                <a:moveTo>
                  <a:pt x="438" y="80"/>
                </a:moveTo>
                <a:lnTo>
                  <a:pt x="465" y="158"/>
                </a:lnTo>
                <a:lnTo>
                  <a:pt x="539" y="125"/>
                </a:lnTo>
                <a:lnTo>
                  <a:pt x="502" y="198"/>
                </a:lnTo>
                <a:lnTo>
                  <a:pt x="580" y="228"/>
                </a:lnTo>
                <a:lnTo>
                  <a:pt x="501" y="253"/>
                </a:lnTo>
                <a:lnTo>
                  <a:pt x="535" y="329"/>
                </a:lnTo>
                <a:lnTo>
                  <a:pt x="462" y="292"/>
                </a:lnTo>
                <a:lnTo>
                  <a:pt x="431" y="370"/>
                </a:lnTo>
                <a:lnTo>
                  <a:pt x="415" y="323"/>
                </a:lnTo>
                <a:lnTo>
                  <a:pt x="458" y="280"/>
                </a:lnTo>
                <a:cubicBezTo>
                  <a:pt x="475" y="263"/>
                  <a:pt x="475" y="235"/>
                  <a:pt x="459" y="217"/>
                </a:cubicBezTo>
                <a:cubicBezTo>
                  <a:pt x="453" y="211"/>
                  <a:pt x="447" y="206"/>
                  <a:pt x="442" y="201"/>
                </a:cubicBezTo>
                <a:cubicBezTo>
                  <a:pt x="434" y="194"/>
                  <a:pt x="420" y="190"/>
                  <a:pt x="410" y="188"/>
                </a:cubicBezTo>
                <a:cubicBezTo>
                  <a:pt x="399" y="188"/>
                  <a:pt x="387" y="192"/>
                  <a:pt x="378" y="201"/>
                </a:cubicBezTo>
                <a:cubicBezTo>
                  <a:pt x="365" y="214"/>
                  <a:pt x="352" y="227"/>
                  <a:pt x="339" y="240"/>
                </a:cubicBezTo>
                <a:lnTo>
                  <a:pt x="290" y="221"/>
                </a:lnTo>
                <a:lnTo>
                  <a:pt x="370" y="195"/>
                </a:lnTo>
                <a:lnTo>
                  <a:pt x="335" y="120"/>
                </a:lnTo>
                <a:lnTo>
                  <a:pt x="409" y="157"/>
                </a:lnTo>
                <a:lnTo>
                  <a:pt x="438" y="80"/>
                </a:lnTo>
                <a:close/>
                <a:moveTo>
                  <a:pt x="410" y="215"/>
                </a:moveTo>
                <a:cubicBezTo>
                  <a:pt x="415" y="215"/>
                  <a:pt x="419" y="216"/>
                  <a:pt x="423" y="220"/>
                </a:cubicBezTo>
                <a:lnTo>
                  <a:pt x="423" y="220"/>
                </a:lnTo>
                <a:lnTo>
                  <a:pt x="439" y="235"/>
                </a:lnTo>
                <a:cubicBezTo>
                  <a:pt x="446" y="243"/>
                  <a:pt x="446" y="255"/>
                  <a:pt x="439" y="261"/>
                </a:cubicBezTo>
                <a:lnTo>
                  <a:pt x="321" y="380"/>
                </a:lnTo>
                <a:lnTo>
                  <a:pt x="279" y="339"/>
                </a:lnTo>
                <a:lnTo>
                  <a:pt x="397" y="220"/>
                </a:lnTo>
                <a:cubicBezTo>
                  <a:pt x="401" y="216"/>
                  <a:pt x="405" y="215"/>
                  <a:pt x="410" y="215"/>
                </a:cubicBezTo>
                <a:close/>
                <a:moveTo>
                  <a:pt x="261" y="358"/>
                </a:moveTo>
                <a:lnTo>
                  <a:pt x="302" y="399"/>
                </a:lnTo>
                <a:cubicBezTo>
                  <a:pt x="228" y="473"/>
                  <a:pt x="153" y="547"/>
                  <a:pt x="79" y="621"/>
                </a:cubicBezTo>
                <a:cubicBezTo>
                  <a:pt x="72" y="628"/>
                  <a:pt x="61" y="628"/>
                  <a:pt x="52" y="621"/>
                </a:cubicBezTo>
                <a:cubicBezTo>
                  <a:pt x="48" y="616"/>
                  <a:pt x="43" y="611"/>
                  <a:pt x="38" y="607"/>
                </a:cubicBezTo>
                <a:cubicBezTo>
                  <a:pt x="31" y="600"/>
                  <a:pt x="31" y="588"/>
                  <a:pt x="39" y="580"/>
                </a:cubicBezTo>
                <a:lnTo>
                  <a:pt x="39" y="580"/>
                </a:lnTo>
                <a:cubicBezTo>
                  <a:pt x="113" y="506"/>
                  <a:pt x="187" y="432"/>
                  <a:pt x="261" y="358"/>
                </a:cubicBezTo>
                <a:close/>
                <a:moveTo>
                  <a:pt x="539" y="443"/>
                </a:moveTo>
                <a:lnTo>
                  <a:pt x="527" y="475"/>
                </a:lnTo>
                <a:lnTo>
                  <a:pt x="510" y="518"/>
                </a:lnTo>
                <a:lnTo>
                  <a:pt x="436" y="547"/>
                </a:lnTo>
                <a:lnTo>
                  <a:pt x="510" y="576"/>
                </a:lnTo>
                <a:lnTo>
                  <a:pt x="539" y="650"/>
                </a:lnTo>
                <a:lnTo>
                  <a:pt x="568" y="576"/>
                </a:lnTo>
                <a:lnTo>
                  <a:pt x="643" y="547"/>
                </a:lnTo>
                <a:lnTo>
                  <a:pt x="568" y="518"/>
                </a:lnTo>
                <a:lnTo>
                  <a:pt x="539" y="443"/>
                </a:lnTo>
                <a:close/>
                <a:moveTo>
                  <a:pt x="369" y="453"/>
                </a:moveTo>
                <a:lnTo>
                  <a:pt x="355" y="487"/>
                </a:lnTo>
                <a:lnTo>
                  <a:pt x="322" y="500"/>
                </a:lnTo>
                <a:lnTo>
                  <a:pt x="355" y="513"/>
                </a:lnTo>
                <a:lnTo>
                  <a:pt x="369" y="547"/>
                </a:lnTo>
                <a:lnTo>
                  <a:pt x="382" y="513"/>
                </a:lnTo>
                <a:lnTo>
                  <a:pt x="415" y="500"/>
                </a:lnTo>
                <a:lnTo>
                  <a:pt x="382" y="487"/>
                </a:lnTo>
                <a:lnTo>
                  <a:pt x="369" y="453"/>
                </a:lnTo>
                <a:close/>
                <a:moveTo>
                  <a:pt x="539" y="517"/>
                </a:moveTo>
                <a:lnTo>
                  <a:pt x="548" y="538"/>
                </a:lnTo>
                <a:lnTo>
                  <a:pt x="569" y="547"/>
                </a:lnTo>
                <a:lnTo>
                  <a:pt x="548" y="555"/>
                </a:lnTo>
                <a:lnTo>
                  <a:pt x="539" y="577"/>
                </a:lnTo>
                <a:lnTo>
                  <a:pt x="531" y="555"/>
                </a:lnTo>
                <a:lnTo>
                  <a:pt x="509" y="547"/>
                </a:lnTo>
                <a:lnTo>
                  <a:pt x="531" y="538"/>
                </a:lnTo>
                <a:lnTo>
                  <a:pt x="539" y="517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59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개별로 유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얼마 이상 무료배송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선결제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착불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묶음배송 등 다양한 배송 정책을 지원합니다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5252181" cy="194421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0600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공정거래위원회에서 공표한 상품정보제공고시에 따른 정보 입력 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35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종의 상품군 중 해당되는 상품군을 선택하여 내용을 입력해야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 내용은 상품군마다 상이합니다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76872"/>
            <a:ext cx="5171139" cy="289524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그룹 11"/>
          <p:cNvGrpSpPr/>
          <p:nvPr/>
        </p:nvGrpSpPr>
        <p:grpSpPr>
          <a:xfrm>
            <a:off x="395536" y="2276872"/>
            <a:ext cx="2952328" cy="3240359"/>
            <a:chOff x="323528" y="1981527"/>
            <a:chExt cx="2952328" cy="32403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1527"/>
              <a:ext cx="2952328" cy="3240359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/>
            <p:cNvSpPr/>
            <p:nvPr/>
          </p:nvSpPr>
          <p:spPr>
            <a:xfrm>
              <a:off x="377002" y="2420888"/>
              <a:ext cx="5040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900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92333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상세 정보를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에디터를 이용하는 방법과 이미지를 업로드 하는 방법을 제공합니다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에디터를 사용할 경우 텍스트 </a:t>
            </a:r>
            <a:r>
              <a:rPr lang="ko-KR" altLang="en-US" sz="11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또는 </a:t>
            </a:r>
            <a:r>
              <a:rPr lang="en-US" altLang="ko-KR" sz="11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html</a:t>
            </a:r>
            <a:r>
              <a:rPr lang="ko-KR" altLang="en-US" sz="1100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의 입력이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가장 많이 사용하는 방법이며 이 경우에는 이미지가 별도의 웹 공간에 존재해야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 업로드는 최대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개의 이미지만 업로드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4288320" cy="309634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Tooltip"/>
          <p:cNvGrpSpPr/>
          <p:nvPr>
            <p:custDataLst>
              <p:tags r:id="rId1"/>
            </p:custDataLst>
          </p:nvPr>
        </p:nvGrpSpPr>
        <p:grpSpPr>
          <a:xfrm>
            <a:off x="2755413" y="3175908"/>
            <a:ext cx="1174388" cy="273716"/>
            <a:chOff x="725340" y="1673165"/>
            <a:chExt cx="1174388" cy="273716"/>
          </a:xfrm>
        </p:grpSpPr>
        <p:sp>
          <p:nvSpPr>
            <p:cNvPr id="13" name="Box"/>
            <p:cNvSpPr/>
            <p:nvPr>
              <p:custDataLst>
                <p:tags r:id="rId6"/>
              </p:custDataLst>
            </p:nvPr>
          </p:nvSpPr>
          <p:spPr>
            <a:xfrm>
              <a:off x="725340" y="1673165"/>
              <a:ext cx="1174388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HTML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 모드로 변경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12976"/>
            <a:ext cx="3975530" cy="240811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Tooltip"/>
          <p:cNvGrpSpPr/>
          <p:nvPr>
            <p:custDataLst>
              <p:tags r:id="rId2"/>
            </p:custDataLst>
          </p:nvPr>
        </p:nvGrpSpPr>
        <p:grpSpPr>
          <a:xfrm>
            <a:off x="4349819" y="5517232"/>
            <a:ext cx="2317301" cy="421592"/>
            <a:chOff x="3024212" y="1149496"/>
            <a:chExt cx="2317301" cy="421592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3"/>
              </p:custDataLst>
            </p:nvPr>
          </p:nvSpPr>
          <p:spPr>
            <a:xfrm>
              <a:off x="3024212" y="1216186"/>
              <a:ext cx="2317301" cy="35490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이미지를 업로드 하였을 경우 해당 이미지에 대한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짧은 안내글을 적어주셔야 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(140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 이내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Panel"/>
          <p:cNvSpPr/>
          <p:nvPr/>
        </p:nvSpPr>
        <p:spPr>
          <a:xfrm>
            <a:off x="1553288" y="2566868"/>
            <a:ext cx="1828800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에디터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Panel"/>
          <p:cNvSpPr/>
          <p:nvPr/>
        </p:nvSpPr>
        <p:spPr>
          <a:xfrm>
            <a:off x="5937258" y="2566868"/>
            <a:ext cx="1677061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이미지 업로드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7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옵션은 반드시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 이상 존재해야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옵션이 없는 상품의 경우 재고량만 입력하신 후 상품 등록을 완료하시면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" y="2146285"/>
            <a:ext cx="6012160" cy="253081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48" y="5157192"/>
            <a:ext cx="5148064" cy="132486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Tooltip"/>
          <p:cNvGrpSpPr/>
          <p:nvPr>
            <p:custDataLst>
              <p:tags r:id="rId1"/>
            </p:custDataLst>
          </p:nvPr>
        </p:nvGrpSpPr>
        <p:grpSpPr>
          <a:xfrm>
            <a:off x="7576153" y="6181934"/>
            <a:ext cx="637941" cy="190595"/>
            <a:chOff x="1877179" y="1225362"/>
            <a:chExt cx="637941" cy="190595"/>
          </a:xfrm>
          <a:solidFill>
            <a:srgbClr val="FFFFFF"/>
          </a:solidFill>
        </p:grpSpPr>
        <p:sp>
          <p:nvSpPr>
            <p:cNvPr id="26" name="Box"/>
            <p:cNvSpPr/>
            <p:nvPr>
              <p:custDataLst>
                <p:tags r:id="rId6"/>
              </p:custDataLst>
            </p:nvPr>
          </p:nvSpPr>
          <p:spPr>
            <a:xfrm>
              <a:off x="1877179" y="1225362"/>
              <a:ext cx="57125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옵션추가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Arrow"/>
            <p:cNvSpPr/>
            <p:nvPr>
              <p:custDataLst>
                <p:tags r:id="rId7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Gap"/>
            <p:cNvCxnSpPr/>
            <p:nvPr>
              <p:custDataLst>
                <p:tags r:id="rId8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7468140" y="607962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29" name="Tooltip"/>
          <p:cNvGrpSpPr/>
          <p:nvPr>
            <p:custDataLst>
              <p:tags r:id="rId2"/>
            </p:custDataLst>
          </p:nvPr>
        </p:nvGrpSpPr>
        <p:grpSpPr>
          <a:xfrm>
            <a:off x="5951962" y="5477599"/>
            <a:ext cx="637941" cy="190595"/>
            <a:chOff x="2674545" y="1225362"/>
            <a:chExt cx="637941" cy="190595"/>
          </a:xfrm>
          <a:solidFill>
            <a:srgbClr val="FFFFFF"/>
          </a:solidFill>
        </p:grpSpPr>
        <p:sp>
          <p:nvSpPr>
            <p:cNvPr id="30" name="Box"/>
            <p:cNvSpPr/>
            <p:nvPr>
              <p:custDataLst>
                <p:tags r:id="rId3"/>
              </p:custDataLst>
            </p:nvPr>
          </p:nvSpPr>
          <p:spPr>
            <a:xfrm>
              <a:off x="2741237" y="1225362"/>
              <a:ext cx="571249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항목추가  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/>
          <p:cNvSpPr/>
          <p:nvPr/>
        </p:nvSpPr>
        <p:spPr>
          <a:xfrm>
            <a:off x="6475713" y="534877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/>
              <a:t>2</a:t>
            </a:r>
            <a:endParaRPr lang="en-US" altLang="ko-KR" sz="1000" b="1" dirty="0" smtClean="0"/>
          </a:p>
        </p:txBody>
      </p:sp>
      <p:sp>
        <p:nvSpPr>
          <p:cNvPr id="9" name="굽은 화살표 8"/>
          <p:cNvSpPr/>
          <p:nvPr/>
        </p:nvSpPr>
        <p:spPr>
          <a:xfrm rot="5400000">
            <a:off x="6579335" y="3619391"/>
            <a:ext cx="1057530" cy="1152128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74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상품 리스트를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관리를 위한 검색을 제공하며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판매중지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및 카테고리 등 다수의 상품을 일괄 변경할 수 있는 기능을 제공합니다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0" y="2348880"/>
            <a:ext cx="7964194" cy="370269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Tooltip"/>
          <p:cNvGrpSpPr/>
          <p:nvPr>
            <p:custDataLst>
              <p:tags r:id="rId1"/>
            </p:custDataLst>
          </p:nvPr>
        </p:nvGrpSpPr>
        <p:grpSpPr>
          <a:xfrm>
            <a:off x="8186131" y="3414022"/>
            <a:ext cx="550989" cy="190595"/>
            <a:chOff x="2674545" y="1225363"/>
            <a:chExt cx="550989" cy="190595"/>
          </a:xfrm>
          <a:solidFill>
            <a:srgbClr val="FFFFFF"/>
          </a:solidFill>
        </p:grpSpPr>
        <p:sp>
          <p:nvSpPr>
            <p:cNvPr id="35" name="Box"/>
            <p:cNvSpPr/>
            <p:nvPr>
              <p:custDataLst>
                <p:tags r:id="rId14"/>
              </p:custDataLst>
            </p:nvPr>
          </p:nvSpPr>
          <p:spPr>
            <a:xfrm>
              <a:off x="2741237" y="1225363"/>
              <a:ext cx="48429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 바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Tooltip"/>
          <p:cNvGrpSpPr/>
          <p:nvPr>
            <p:custDataLst>
              <p:tags r:id="rId2"/>
            </p:custDataLst>
          </p:nvPr>
        </p:nvGrpSpPr>
        <p:grpSpPr>
          <a:xfrm>
            <a:off x="8186131" y="4384355"/>
            <a:ext cx="891483" cy="190595"/>
            <a:chOff x="2674545" y="1225363"/>
            <a:chExt cx="891483" cy="190595"/>
          </a:xfrm>
          <a:solidFill>
            <a:srgbClr val="FFFFFF"/>
          </a:solidFill>
        </p:grpSpPr>
        <p:sp>
          <p:nvSpPr>
            <p:cNvPr id="39" name="Box"/>
            <p:cNvSpPr/>
            <p:nvPr>
              <p:custDataLst>
                <p:tags r:id="rId11"/>
              </p:custDataLst>
            </p:nvPr>
          </p:nvSpPr>
          <p:spPr>
            <a:xfrm>
              <a:off x="2741237" y="1225363"/>
              <a:ext cx="82479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일괄처리 버튼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Tooltip"/>
          <p:cNvGrpSpPr/>
          <p:nvPr>
            <p:custDataLst>
              <p:tags r:id="rId3"/>
            </p:custDataLst>
          </p:nvPr>
        </p:nvGrpSpPr>
        <p:grpSpPr>
          <a:xfrm>
            <a:off x="8186131" y="5224287"/>
            <a:ext cx="713106" cy="190595"/>
            <a:chOff x="2674545" y="1225363"/>
            <a:chExt cx="713106" cy="190595"/>
          </a:xfrm>
          <a:solidFill>
            <a:srgbClr val="FFFFFF"/>
          </a:solidFill>
        </p:grpSpPr>
        <p:sp>
          <p:nvSpPr>
            <p:cNvPr id="43" name="Box"/>
            <p:cNvSpPr/>
            <p:nvPr>
              <p:custDataLst>
                <p:tags r:id="rId8"/>
              </p:custDataLst>
            </p:nvPr>
          </p:nvSpPr>
          <p:spPr>
            <a:xfrm>
              <a:off x="2741237" y="1225363"/>
              <a:ext cx="646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리스트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"/>
            <p:cNvSpPr/>
            <p:nvPr>
              <p:custDataLst>
                <p:tags r:id="rId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Tooltip"/>
          <p:cNvGrpSpPr/>
          <p:nvPr>
            <p:custDataLst>
              <p:tags r:id="rId4"/>
            </p:custDataLst>
          </p:nvPr>
        </p:nvGrpSpPr>
        <p:grpSpPr>
          <a:xfrm>
            <a:off x="1796606" y="5553428"/>
            <a:ext cx="1423638" cy="388730"/>
            <a:chOff x="3471039" y="1149496"/>
            <a:chExt cx="1423638" cy="388730"/>
          </a:xfrm>
          <a:solidFill>
            <a:srgbClr val="FFFFFF"/>
          </a:solidFill>
        </p:grpSpPr>
        <p:sp>
          <p:nvSpPr>
            <p:cNvPr id="47" name="Box"/>
            <p:cNvSpPr/>
            <p:nvPr>
              <p:custDataLst>
                <p:tags r:id="rId5"/>
              </p:custDataLst>
            </p:nvPr>
          </p:nvSpPr>
          <p:spPr>
            <a:xfrm>
              <a:off x="3471039" y="1216186"/>
              <a:ext cx="1423638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상품코드 클릭 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상세정보 페이지로 이동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Arrow"/>
            <p:cNvSpPr/>
            <p:nvPr>
              <p:custDataLst>
                <p:tags r:id="rId6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4773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일괄 상태 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1000274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상품 리스트를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관리를 위한 검색을 제공하며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판매중지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및 카테고리 등 다수의 상품을 일괄 변경할 수 있는 기능을 제공합니다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및 주요 정보 수정</a:t>
            </a:r>
            <a:r>
              <a:rPr lang="en-US" altLang="ko-KR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판매가 등</a:t>
            </a:r>
            <a:r>
              <a:rPr lang="en-US" altLang="ko-KR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상품은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가승인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상태가 되며 </a:t>
            </a:r>
            <a:r>
              <a:rPr lang="ko-KR" altLang="en-US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관리자만 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판매중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으로 변경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입점업체는 판매중으로 변경할 수 없습니다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6" y="2708920"/>
            <a:ext cx="7380312" cy="381331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Tooltip"/>
          <p:cNvGrpSpPr/>
          <p:nvPr>
            <p:custDataLst>
              <p:tags r:id="rId1"/>
            </p:custDataLst>
          </p:nvPr>
        </p:nvGrpSpPr>
        <p:grpSpPr>
          <a:xfrm>
            <a:off x="1250216" y="5119035"/>
            <a:ext cx="923853" cy="190595"/>
            <a:chOff x="2674545" y="1225363"/>
            <a:chExt cx="923853" cy="190595"/>
          </a:xfrm>
          <a:solidFill>
            <a:srgbClr val="FFFFFF"/>
          </a:solidFill>
        </p:grpSpPr>
        <p:sp>
          <p:nvSpPr>
            <p:cNvPr id="24" name="Box"/>
            <p:cNvSpPr/>
            <p:nvPr>
              <p:custDataLst>
                <p:tags r:id="rId6"/>
              </p:custDataLst>
            </p:nvPr>
          </p:nvSpPr>
          <p:spPr>
            <a:xfrm>
              <a:off x="2741237" y="1225363"/>
              <a:ext cx="85716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상품 선택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Tooltip"/>
          <p:cNvGrpSpPr/>
          <p:nvPr>
            <p:custDataLst>
              <p:tags r:id="rId2"/>
            </p:custDataLst>
          </p:nvPr>
        </p:nvGrpSpPr>
        <p:grpSpPr>
          <a:xfrm>
            <a:off x="6002486" y="4496707"/>
            <a:ext cx="512425" cy="273716"/>
            <a:chOff x="1056319" y="1673165"/>
            <a:chExt cx="512425" cy="273716"/>
          </a:xfrm>
        </p:grpSpPr>
        <p:sp>
          <p:nvSpPr>
            <p:cNvPr id="28" name="Box"/>
            <p:cNvSpPr/>
            <p:nvPr>
              <p:custDataLst>
                <p:tags r:id="rId3"/>
              </p:custDataLst>
            </p:nvPr>
          </p:nvSpPr>
          <p:spPr>
            <a:xfrm>
              <a:off x="1056319" y="1673165"/>
              <a:ext cx="512425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판매중지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0" name="Gap"/>
            <p:cNvCxnSpPr/>
            <p:nvPr>
              <p:custDataLst>
                <p:tags r:id="rId5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5968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0000" y="1700808"/>
            <a:ext cx="7848600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상품내용 일괄 변경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다수의 상품을 선택하여 카테고리 및 상품 내용을 일괄 변경할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30483"/>
            <a:ext cx="3090110" cy="172819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30483"/>
            <a:ext cx="2752313" cy="436510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6731303" y="4135873"/>
            <a:ext cx="1411466" cy="29506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굽은 화살표 16"/>
          <p:cNvSpPr/>
          <p:nvPr/>
        </p:nvSpPr>
        <p:spPr>
          <a:xfrm flipH="1">
            <a:off x="6588224" y="2924944"/>
            <a:ext cx="1546777" cy="1152128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5580112" y="2060848"/>
            <a:ext cx="2251800" cy="322041"/>
            <a:chOff x="2674545" y="1249626"/>
            <a:chExt cx="969557" cy="142066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2"/>
              </p:custDataLst>
            </p:nvPr>
          </p:nvSpPr>
          <p:spPr>
            <a:xfrm>
              <a:off x="2741225" y="1249626"/>
              <a:ext cx="902877" cy="14206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값이 입력된 항목만 일괄 변경 처리되며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미입력된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항목은 기존 데이터로 유지됩니다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3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4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14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대량 등록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7232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엑셀을 통하여 대량의 상품을 일괄 등록할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 아래와 같은 조건이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444500" indent="-228600">
              <a:spcBef>
                <a:spcPts val="600"/>
              </a:spcBef>
              <a:buAutoNum type="arabicPeriod"/>
            </a:pPr>
            <a:r>
              <a:rPr lang="ko-KR" altLang="en-US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대표이미지는 웹 상에 존재해야 합니다</a:t>
            </a:r>
            <a:r>
              <a:rPr lang="en-US" altLang="ko-KR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엑셀에는 </a:t>
            </a:r>
            <a:r>
              <a:rPr lang="en-US" altLang="ko-KR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URL</a:t>
            </a:r>
            <a:r>
              <a:rPr lang="ko-KR" altLang="en-US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입력합니다</a:t>
            </a:r>
            <a:r>
              <a:rPr lang="en-US" altLang="ko-KR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444500" indent="-228600">
              <a:spcBef>
                <a:spcPts val="600"/>
              </a:spcBef>
              <a:buAutoNum type="arabicPeriod"/>
            </a:pPr>
            <a:r>
              <a:rPr lang="ko-KR" altLang="en-US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상세 설명은 </a:t>
            </a:r>
            <a:r>
              <a:rPr lang="en-US" altLang="ko-KR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html </a:t>
            </a:r>
            <a:r>
              <a:rPr lang="ko-KR" altLang="en-US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입력해야 하며 상세 설명에 들어가는 이미지는 별도의 웹 상에 존재해야 합니다</a:t>
            </a:r>
            <a:r>
              <a:rPr lang="en-US" altLang="ko-KR" sz="10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177038"/>
            <a:ext cx="6120680" cy="445426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414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대량 등록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엑셀을 통하여 대량의 상품을 일괄 등록할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먼저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샘플 파일 다운로드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클릭하여 엑셀 샘플을 다운로드 한 후 등록할 상품의 정보를 엑셀 서식에 맞게 저장하여 업로드합니다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116" t="67585" r="38793" b="18898"/>
          <a:stretch/>
        </p:blipFill>
        <p:spPr>
          <a:xfrm>
            <a:off x="323527" y="1916832"/>
            <a:ext cx="5280587" cy="108012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73016"/>
            <a:ext cx="7307245" cy="288032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아래쪽 화살표 3"/>
          <p:cNvSpPr/>
          <p:nvPr/>
        </p:nvSpPr>
        <p:spPr>
          <a:xfrm>
            <a:off x="3203848" y="2523786"/>
            <a:ext cx="144016" cy="100811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Tooltip"/>
          <p:cNvGrpSpPr/>
          <p:nvPr>
            <p:custDataLst>
              <p:tags r:id="rId1"/>
            </p:custDataLst>
          </p:nvPr>
        </p:nvGrpSpPr>
        <p:grpSpPr>
          <a:xfrm>
            <a:off x="1158340" y="4761304"/>
            <a:ext cx="884979" cy="388730"/>
            <a:chOff x="870041" y="1558151"/>
            <a:chExt cx="884979" cy="388730"/>
          </a:xfrm>
        </p:grpSpPr>
        <p:sp>
          <p:nvSpPr>
            <p:cNvPr id="9" name="Box"/>
            <p:cNvSpPr/>
            <p:nvPr>
              <p:custDataLst>
                <p:tags r:id="rId10"/>
              </p:custDataLst>
            </p:nvPr>
          </p:nvSpPr>
          <p:spPr>
            <a:xfrm>
              <a:off x="870041" y="1558151"/>
              <a:ext cx="884979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색이 있는 필드는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필수 값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Gap"/>
            <p:cNvCxnSpPr/>
            <p:nvPr>
              <p:custDataLst>
                <p:tags r:id="rId12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Tooltip"/>
          <p:cNvGrpSpPr/>
          <p:nvPr>
            <p:custDataLst>
              <p:tags r:id="rId2"/>
            </p:custDataLst>
          </p:nvPr>
        </p:nvGrpSpPr>
        <p:grpSpPr>
          <a:xfrm>
            <a:off x="3980662" y="4721744"/>
            <a:ext cx="2208297" cy="388709"/>
            <a:chOff x="208386" y="1558172"/>
            <a:chExt cx="2208297" cy="388709"/>
          </a:xfrm>
        </p:grpSpPr>
        <p:sp>
          <p:nvSpPr>
            <p:cNvPr id="13" name="Box"/>
            <p:cNvSpPr/>
            <p:nvPr>
              <p:custDataLst>
                <p:tags r:id="rId7"/>
              </p:custDataLst>
            </p:nvPr>
          </p:nvSpPr>
          <p:spPr>
            <a:xfrm>
              <a:off x="208386" y="1558172"/>
              <a:ext cx="2208297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빨간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메모표시의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경우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마우스를 올리면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코드표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등 설명이 표시됩니다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"/>
            <p:cNvSpPr/>
            <p:nvPr>
              <p:custDataLst>
                <p:tags r:id="rId8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Gap"/>
            <p:cNvCxnSpPr/>
            <p:nvPr>
              <p:custDataLst>
                <p:tags r:id="rId9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Tooltip"/>
          <p:cNvGrpSpPr/>
          <p:nvPr>
            <p:custDataLst>
              <p:tags r:id="rId3"/>
            </p:custDataLst>
          </p:nvPr>
        </p:nvGrpSpPr>
        <p:grpSpPr>
          <a:xfrm>
            <a:off x="2215398" y="6220694"/>
            <a:ext cx="1549881" cy="388730"/>
            <a:chOff x="3407918" y="1149496"/>
            <a:chExt cx="1549881" cy="388730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4"/>
              </p:custDataLst>
            </p:nvPr>
          </p:nvSpPr>
          <p:spPr>
            <a:xfrm>
              <a:off x="3407918" y="1216186"/>
              <a:ext cx="1549881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컴퓨터가 이해할 수 있도록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이러한 코드 값으로 입력합니다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1395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488160" y="55234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목차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오각형 61"/>
          <p:cNvSpPr/>
          <p:nvPr/>
        </p:nvSpPr>
        <p:spPr>
          <a:xfrm flipH="1">
            <a:off x="3923928" y="1546998"/>
            <a:ext cx="5220072" cy="4834330"/>
          </a:xfrm>
          <a:prstGeom prst="homePlate">
            <a:avLst>
              <a:gd name="adj" fmla="val 14370"/>
            </a:avLst>
          </a:prstGeom>
          <a:gradFill flip="none" rotWithShape="1">
            <a:gsLst>
              <a:gs pos="0">
                <a:srgbClr val="00AFFF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715963" y="1530627"/>
            <a:ext cx="1663644" cy="3327288"/>
            <a:chOff x="2908356" y="1981256"/>
            <a:chExt cx="1663644" cy="3327288"/>
          </a:xfrm>
          <a:effectLst>
            <a:outerShdw blurRad="127000" dist="1143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4" name="자유형 63"/>
            <p:cNvSpPr/>
            <p:nvPr/>
          </p:nvSpPr>
          <p:spPr>
            <a:xfrm>
              <a:off x="2908356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A388C"/>
                </a:gs>
                <a:gs pos="50000">
                  <a:srgbClr val="0D46B0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 flipV="1">
              <a:off x="2908356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A388C"/>
                </a:gs>
                <a:gs pos="50000">
                  <a:srgbClr val="0D46B0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16200000">
            <a:off x="1547785" y="2362449"/>
            <a:ext cx="1663644" cy="3327288"/>
            <a:chOff x="5655929" y="1981256"/>
            <a:chExt cx="1663644" cy="3327288"/>
          </a:xfrm>
          <a:effectLst>
            <a:outerShdw blurRad="228600" dist="1016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자유형 66"/>
            <p:cNvSpPr/>
            <p:nvPr/>
          </p:nvSpPr>
          <p:spPr>
            <a:xfrm>
              <a:off x="5655929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C6BAC"/>
                </a:gs>
                <a:gs pos="50000">
                  <a:srgbClr val="0E81CE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68" name="자유형 67"/>
            <p:cNvSpPr/>
            <p:nvPr/>
          </p:nvSpPr>
          <p:spPr>
            <a:xfrm flipV="1">
              <a:off x="5655929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C6BAC"/>
                </a:gs>
                <a:gs pos="50000">
                  <a:srgbClr val="0E81CE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5400000">
            <a:off x="1547785" y="698805"/>
            <a:ext cx="1663644" cy="3327288"/>
            <a:chOff x="5655929" y="1981256"/>
            <a:chExt cx="1663644" cy="3327288"/>
          </a:xfrm>
        </p:grpSpPr>
        <p:sp>
          <p:nvSpPr>
            <p:cNvPr id="70" name="자유형 69"/>
            <p:cNvSpPr/>
            <p:nvPr/>
          </p:nvSpPr>
          <p:spPr>
            <a:xfrm>
              <a:off x="5655929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6C4DC"/>
                </a:gs>
                <a:gs pos="50000">
                  <a:srgbClr val="07E0EB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71" name="자유형 70"/>
            <p:cNvSpPr/>
            <p:nvPr/>
          </p:nvSpPr>
          <p:spPr>
            <a:xfrm flipV="1">
              <a:off x="5655929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6C4DC"/>
                </a:gs>
                <a:gs pos="50000">
                  <a:srgbClr val="07E0EB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10800000">
            <a:off x="2739647" y="1530627"/>
            <a:ext cx="1663644" cy="3327288"/>
            <a:chOff x="2908356" y="1981256"/>
            <a:chExt cx="1663644" cy="3327288"/>
          </a:xfrm>
          <a:effectLst>
            <a:outerShdw blurRad="127000" dist="1397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3" name="자유형 72"/>
            <p:cNvSpPr/>
            <p:nvPr/>
          </p:nvSpPr>
          <p:spPr>
            <a:xfrm>
              <a:off x="2908356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E95E8"/>
                </a:gs>
                <a:gs pos="50000">
                  <a:srgbClr val="00AFFF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 flipV="1">
              <a:off x="2908356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E95E8"/>
                </a:gs>
                <a:gs pos="50000">
                  <a:srgbClr val="00AFFF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436053" y="1580940"/>
            <a:ext cx="1936358" cy="2031158"/>
            <a:chOff x="2436053" y="2119917"/>
            <a:chExt cx="1936358" cy="2031158"/>
          </a:xfrm>
        </p:grpSpPr>
        <p:pic>
          <p:nvPicPr>
            <p:cNvPr id="76" name="그림 75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flipH="1">
              <a:off x="2436053" y="3735092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77" name="자유형 76"/>
            <p:cNvSpPr/>
            <p:nvPr/>
          </p:nvSpPr>
          <p:spPr>
            <a:xfrm rot="10800000" flipV="1">
              <a:off x="2921183" y="2119917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964631" y="2902227"/>
            <a:ext cx="2044292" cy="1933465"/>
            <a:chOff x="1964631" y="3441204"/>
            <a:chExt cx="2044292" cy="1933465"/>
          </a:xfrm>
        </p:grpSpPr>
        <p:pic>
          <p:nvPicPr>
            <p:cNvPr id="79" name="그림 78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5400000" flipH="1">
              <a:off x="1303039" y="4102796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80" name="자유형 79"/>
            <p:cNvSpPr/>
            <p:nvPr/>
          </p:nvSpPr>
          <p:spPr>
            <a:xfrm rot="16200000" flipV="1">
              <a:off x="2557695" y="3923441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29713" y="2787210"/>
            <a:ext cx="1952691" cy="2045952"/>
            <a:chOff x="729713" y="3326187"/>
            <a:chExt cx="1952691" cy="2045952"/>
          </a:xfrm>
        </p:grpSpPr>
        <p:pic>
          <p:nvPicPr>
            <p:cNvPr id="82" name="그림 81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10800000" flipH="1">
              <a:off x="943237" y="3326187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83" name="자유형 82"/>
            <p:cNvSpPr/>
            <p:nvPr/>
          </p:nvSpPr>
          <p:spPr>
            <a:xfrm flipV="1">
              <a:off x="729713" y="3920911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51700" y="1550818"/>
            <a:ext cx="2051770" cy="1934207"/>
            <a:chOff x="751700" y="2089795"/>
            <a:chExt cx="2051770" cy="1934207"/>
          </a:xfrm>
        </p:grpSpPr>
        <p:sp>
          <p:nvSpPr>
            <p:cNvPr id="85" name="자유형 84"/>
            <p:cNvSpPr/>
            <p:nvPr/>
          </p:nvSpPr>
          <p:spPr>
            <a:xfrm rot="5400000" flipV="1">
              <a:off x="751700" y="2089795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pic>
          <p:nvPicPr>
            <p:cNvPr id="86" name="그림 85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16200000" flipH="1">
              <a:off x="1725895" y="2946427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</p:grpSp>
      <p:grpSp>
        <p:nvGrpSpPr>
          <p:cNvPr id="91" name="그룹 90"/>
          <p:cNvGrpSpPr/>
          <p:nvPr/>
        </p:nvGrpSpPr>
        <p:grpSpPr>
          <a:xfrm rot="2700000">
            <a:off x="1425227" y="2090544"/>
            <a:ext cx="628650" cy="376238"/>
            <a:chOff x="-468313" y="7253288"/>
            <a:chExt cx="628650" cy="376238"/>
          </a:xfrm>
          <a:solidFill>
            <a:schemeClr val="bg1">
              <a:alpha val="35000"/>
            </a:schemeClr>
          </a:solidFill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-468313" y="7253288"/>
              <a:ext cx="365125" cy="376238"/>
            </a:xfrm>
            <a:custGeom>
              <a:avLst/>
              <a:gdLst/>
              <a:ahLst/>
              <a:cxnLst>
                <a:cxn ang="0">
                  <a:pos x="44" y="163"/>
                </a:cxn>
                <a:cxn ang="0">
                  <a:pos x="49" y="113"/>
                </a:cxn>
                <a:cxn ang="0">
                  <a:pos x="63" y="73"/>
                </a:cxn>
                <a:cxn ang="0">
                  <a:pos x="67" y="64"/>
                </a:cxn>
                <a:cxn ang="0">
                  <a:pos x="78" y="50"/>
                </a:cxn>
                <a:cxn ang="0">
                  <a:pos x="90" y="41"/>
                </a:cxn>
                <a:cxn ang="0">
                  <a:pos x="106" y="36"/>
                </a:cxn>
                <a:cxn ang="0">
                  <a:pos x="113" y="36"/>
                </a:cxn>
                <a:cxn ang="0">
                  <a:pos x="130" y="38"/>
                </a:cxn>
                <a:cxn ang="0">
                  <a:pos x="146" y="46"/>
                </a:cxn>
                <a:cxn ang="0">
                  <a:pos x="156" y="56"/>
                </a:cxn>
                <a:cxn ang="0">
                  <a:pos x="167" y="73"/>
                </a:cxn>
                <a:cxn ang="0">
                  <a:pos x="175" y="91"/>
                </a:cxn>
                <a:cxn ang="0">
                  <a:pos x="182" y="137"/>
                </a:cxn>
                <a:cxn ang="0">
                  <a:pos x="184" y="163"/>
                </a:cxn>
                <a:cxn ang="0">
                  <a:pos x="181" y="203"/>
                </a:cxn>
                <a:cxn ang="0">
                  <a:pos x="173" y="237"/>
                </a:cxn>
                <a:cxn ang="0">
                  <a:pos x="221" y="237"/>
                </a:cxn>
                <a:cxn ang="0">
                  <a:pos x="228" y="203"/>
                </a:cxn>
                <a:cxn ang="0">
                  <a:pos x="230" y="163"/>
                </a:cxn>
                <a:cxn ang="0">
                  <a:pos x="230" y="147"/>
                </a:cxn>
                <a:cxn ang="0">
                  <a:pos x="225" y="113"/>
                </a:cxn>
                <a:cxn ang="0">
                  <a:pos x="219" y="84"/>
                </a:cxn>
                <a:cxn ang="0">
                  <a:pos x="207" y="56"/>
                </a:cxn>
                <a:cxn ang="0">
                  <a:pos x="201" y="46"/>
                </a:cxn>
                <a:cxn ang="0">
                  <a:pos x="184" y="26"/>
                </a:cxn>
                <a:cxn ang="0">
                  <a:pos x="164" y="12"/>
                </a:cxn>
                <a:cxn ang="0">
                  <a:pos x="141" y="3"/>
                </a:cxn>
                <a:cxn ang="0">
                  <a:pos x="113" y="0"/>
                </a:cxn>
                <a:cxn ang="0">
                  <a:pos x="101" y="1"/>
                </a:cxn>
                <a:cxn ang="0">
                  <a:pos x="75" y="6"/>
                </a:cxn>
                <a:cxn ang="0">
                  <a:pos x="54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5" y="70"/>
                </a:cxn>
                <a:cxn ang="0">
                  <a:pos x="6" y="98"/>
                </a:cxn>
                <a:cxn ang="0">
                  <a:pos x="2" y="128"/>
                </a:cxn>
                <a:cxn ang="0">
                  <a:pos x="0" y="163"/>
                </a:cxn>
                <a:cxn ang="0">
                  <a:pos x="0" y="183"/>
                </a:cxn>
                <a:cxn ang="0">
                  <a:pos x="5" y="220"/>
                </a:cxn>
                <a:cxn ang="0">
                  <a:pos x="55" y="237"/>
                </a:cxn>
                <a:cxn ang="0">
                  <a:pos x="51" y="222"/>
                </a:cxn>
                <a:cxn ang="0">
                  <a:pos x="44" y="185"/>
                </a:cxn>
                <a:cxn ang="0">
                  <a:pos x="44" y="163"/>
                </a:cxn>
              </a:cxnLst>
              <a:rect l="0" t="0" r="r" b="b"/>
              <a:pathLst>
                <a:path w="230" h="237">
                  <a:moveTo>
                    <a:pt x="44" y="163"/>
                  </a:moveTo>
                  <a:lnTo>
                    <a:pt x="44" y="163"/>
                  </a:lnTo>
                  <a:lnTo>
                    <a:pt x="46" y="137"/>
                  </a:lnTo>
                  <a:lnTo>
                    <a:pt x="49" y="113"/>
                  </a:lnTo>
                  <a:lnTo>
                    <a:pt x="54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7" y="64"/>
                  </a:lnTo>
                  <a:lnTo>
                    <a:pt x="72" y="56"/>
                  </a:lnTo>
                  <a:lnTo>
                    <a:pt x="78" y="50"/>
                  </a:lnTo>
                  <a:lnTo>
                    <a:pt x="84" y="46"/>
                  </a:lnTo>
                  <a:lnTo>
                    <a:pt x="90" y="41"/>
                  </a:lnTo>
                  <a:lnTo>
                    <a:pt x="98" y="38"/>
                  </a:lnTo>
                  <a:lnTo>
                    <a:pt x="106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23" y="36"/>
                  </a:lnTo>
                  <a:lnTo>
                    <a:pt x="130" y="38"/>
                  </a:lnTo>
                  <a:lnTo>
                    <a:pt x="138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6" y="56"/>
                  </a:lnTo>
                  <a:lnTo>
                    <a:pt x="163" y="64"/>
                  </a:lnTo>
                  <a:lnTo>
                    <a:pt x="167" y="73"/>
                  </a:lnTo>
                  <a:lnTo>
                    <a:pt x="167" y="73"/>
                  </a:lnTo>
                  <a:lnTo>
                    <a:pt x="175" y="91"/>
                  </a:lnTo>
                  <a:lnTo>
                    <a:pt x="179" y="113"/>
                  </a:lnTo>
                  <a:lnTo>
                    <a:pt x="182" y="137"/>
                  </a:lnTo>
                  <a:lnTo>
                    <a:pt x="184" y="163"/>
                  </a:lnTo>
                  <a:lnTo>
                    <a:pt x="184" y="163"/>
                  </a:lnTo>
                  <a:lnTo>
                    <a:pt x="184" y="185"/>
                  </a:lnTo>
                  <a:lnTo>
                    <a:pt x="181" y="203"/>
                  </a:lnTo>
                  <a:lnTo>
                    <a:pt x="178" y="222"/>
                  </a:lnTo>
                  <a:lnTo>
                    <a:pt x="173" y="237"/>
                  </a:lnTo>
                  <a:lnTo>
                    <a:pt x="221" y="237"/>
                  </a:lnTo>
                  <a:lnTo>
                    <a:pt x="221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0" y="183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47"/>
                  </a:lnTo>
                  <a:lnTo>
                    <a:pt x="228" y="128"/>
                  </a:lnTo>
                  <a:lnTo>
                    <a:pt x="225" y="113"/>
                  </a:lnTo>
                  <a:lnTo>
                    <a:pt x="222" y="98"/>
                  </a:lnTo>
                  <a:lnTo>
                    <a:pt x="219" y="84"/>
                  </a:lnTo>
                  <a:lnTo>
                    <a:pt x="213" y="70"/>
                  </a:lnTo>
                  <a:lnTo>
                    <a:pt x="207" y="56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193" y="35"/>
                  </a:lnTo>
                  <a:lnTo>
                    <a:pt x="184" y="26"/>
                  </a:lnTo>
                  <a:lnTo>
                    <a:pt x="175" y="18"/>
                  </a:lnTo>
                  <a:lnTo>
                    <a:pt x="164" y="12"/>
                  </a:lnTo>
                  <a:lnTo>
                    <a:pt x="153" y="6"/>
                  </a:lnTo>
                  <a:lnTo>
                    <a:pt x="141" y="3"/>
                  </a:lnTo>
                  <a:lnTo>
                    <a:pt x="127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1"/>
                  </a:lnTo>
                  <a:lnTo>
                    <a:pt x="87" y="3"/>
                  </a:lnTo>
                  <a:lnTo>
                    <a:pt x="75" y="6"/>
                  </a:lnTo>
                  <a:lnTo>
                    <a:pt x="64" y="12"/>
                  </a:lnTo>
                  <a:lnTo>
                    <a:pt x="54" y="18"/>
                  </a:lnTo>
                  <a:lnTo>
                    <a:pt x="44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70"/>
                  </a:lnTo>
                  <a:lnTo>
                    <a:pt x="11" y="84"/>
                  </a:lnTo>
                  <a:lnTo>
                    <a:pt x="6" y="98"/>
                  </a:lnTo>
                  <a:lnTo>
                    <a:pt x="3" y="113"/>
                  </a:lnTo>
                  <a:lnTo>
                    <a:pt x="2" y="128"/>
                  </a:lnTo>
                  <a:lnTo>
                    <a:pt x="0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83"/>
                  </a:lnTo>
                  <a:lnTo>
                    <a:pt x="2" y="203"/>
                  </a:lnTo>
                  <a:lnTo>
                    <a:pt x="5" y="220"/>
                  </a:lnTo>
                  <a:lnTo>
                    <a:pt x="9" y="237"/>
                  </a:lnTo>
                  <a:lnTo>
                    <a:pt x="55" y="237"/>
                  </a:lnTo>
                  <a:lnTo>
                    <a:pt x="55" y="237"/>
                  </a:lnTo>
                  <a:lnTo>
                    <a:pt x="51" y="222"/>
                  </a:lnTo>
                  <a:lnTo>
                    <a:pt x="48" y="203"/>
                  </a:lnTo>
                  <a:lnTo>
                    <a:pt x="44" y="185"/>
                  </a:lnTo>
                  <a:lnTo>
                    <a:pt x="44" y="163"/>
                  </a:lnTo>
                  <a:lnTo>
                    <a:pt x="44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-11113" y="7259638"/>
              <a:ext cx="171450" cy="369888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77" y="0"/>
                </a:cxn>
                <a:cxn ang="0">
                  <a:pos x="77" y="0"/>
                </a:cxn>
                <a:cxn ang="0">
                  <a:pos x="75" y="12"/>
                </a:cxn>
                <a:cxn ang="0">
                  <a:pos x="69" y="25"/>
                </a:cxn>
                <a:cxn ang="0">
                  <a:pos x="69" y="25"/>
                </a:cxn>
                <a:cxn ang="0">
                  <a:pos x="63" y="35"/>
                </a:cxn>
                <a:cxn ang="0">
                  <a:pos x="54" y="43"/>
                </a:cxn>
                <a:cxn ang="0">
                  <a:pos x="54" y="43"/>
                </a:cxn>
                <a:cxn ang="0">
                  <a:pos x="42" y="49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16" y="58"/>
                </a:cxn>
                <a:cxn ang="0">
                  <a:pos x="0" y="60"/>
                </a:cxn>
                <a:cxn ang="0">
                  <a:pos x="0" y="91"/>
                </a:cxn>
                <a:cxn ang="0">
                  <a:pos x="68" y="91"/>
                </a:cxn>
                <a:cxn ang="0">
                  <a:pos x="68" y="233"/>
                </a:cxn>
                <a:cxn ang="0">
                  <a:pos x="108" y="233"/>
                </a:cxn>
                <a:cxn ang="0">
                  <a:pos x="108" y="0"/>
                </a:cxn>
              </a:cxnLst>
              <a:rect l="0" t="0" r="r" b="b"/>
              <a:pathLst>
                <a:path w="108" h="233">
                  <a:moveTo>
                    <a:pt x="108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75" y="12"/>
                  </a:lnTo>
                  <a:lnTo>
                    <a:pt x="69" y="25"/>
                  </a:lnTo>
                  <a:lnTo>
                    <a:pt x="69" y="25"/>
                  </a:lnTo>
                  <a:lnTo>
                    <a:pt x="63" y="35"/>
                  </a:lnTo>
                  <a:lnTo>
                    <a:pt x="54" y="43"/>
                  </a:lnTo>
                  <a:lnTo>
                    <a:pt x="54" y="43"/>
                  </a:lnTo>
                  <a:lnTo>
                    <a:pt x="42" y="49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16" y="58"/>
                  </a:lnTo>
                  <a:lnTo>
                    <a:pt x="0" y="60"/>
                  </a:lnTo>
                  <a:lnTo>
                    <a:pt x="0" y="91"/>
                  </a:lnTo>
                  <a:lnTo>
                    <a:pt x="68" y="91"/>
                  </a:lnTo>
                  <a:lnTo>
                    <a:pt x="68" y="233"/>
                  </a:lnTo>
                  <a:lnTo>
                    <a:pt x="108" y="233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3184475" y="2961957"/>
            <a:ext cx="747712" cy="384176"/>
            <a:chOff x="527050" y="7245350"/>
            <a:chExt cx="747712" cy="384176"/>
          </a:xfrm>
        </p:grpSpPr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527050" y="7253288"/>
              <a:ext cx="368300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1" y="113"/>
                </a:cxn>
                <a:cxn ang="0">
                  <a:pos x="63" y="73"/>
                </a:cxn>
                <a:cxn ang="0">
                  <a:pos x="69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8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9" y="73"/>
                </a:cxn>
                <a:cxn ang="0">
                  <a:pos x="177" y="91"/>
                </a:cxn>
                <a:cxn ang="0">
                  <a:pos x="184" y="137"/>
                </a:cxn>
                <a:cxn ang="0">
                  <a:pos x="186" y="163"/>
                </a:cxn>
                <a:cxn ang="0">
                  <a:pos x="183" y="203"/>
                </a:cxn>
                <a:cxn ang="0">
                  <a:pos x="175" y="237"/>
                </a:cxn>
                <a:cxn ang="0">
                  <a:pos x="223" y="237"/>
                </a:cxn>
                <a:cxn ang="0">
                  <a:pos x="229" y="203"/>
                </a:cxn>
                <a:cxn ang="0">
                  <a:pos x="232" y="163"/>
                </a:cxn>
                <a:cxn ang="0">
                  <a:pos x="232" y="147"/>
                </a:cxn>
                <a:cxn ang="0">
                  <a:pos x="227" y="113"/>
                </a:cxn>
                <a:cxn ang="0">
                  <a:pos x="220" y="84"/>
                </a:cxn>
                <a:cxn ang="0">
                  <a:pos x="209" y="56"/>
                </a:cxn>
                <a:cxn ang="0">
                  <a:pos x="203" y="46"/>
                </a:cxn>
                <a:cxn ang="0">
                  <a:pos x="186" y="26"/>
                </a:cxn>
                <a:cxn ang="0">
                  <a:pos x="166" y="12"/>
                </a:cxn>
                <a:cxn ang="0">
                  <a:pos x="143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3" y="128"/>
                </a:cxn>
                <a:cxn ang="0">
                  <a:pos x="0" y="163"/>
                </a:cxn>
                <a:cxn ang="0">
                  <a:pos x="2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2" h="237">
                  <a:moveTo>
                    <a:pt x="46" y="163"/>
                  </a:moveTo>
                  <a:lnTo>
                    <a:pt x="46" y="163"/>
                  </a:lnTo>
                  <a:lnTo>
                    <a:pt x="48" y="137"/>
                  </a:lnTo>
                  <a:lnTo>
                    <a:pt x="51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9" y="64"/>
                  </a:lnTo>
                  <a:lnTo>
                    <a:pt x="74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8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40" y="41"/>
                  </a:lnTo>
                  <a:lnTo>
                    <a:pt x="146" y="46"/>
                  </a:lnTo>
                  <a:lnTo>
                    <a:pt x="154" y="50"/>
                  </a:lnTo>
                  <a:lnTo>
                    <a:pt x="158" y="56"/>
                  </a:lnTo>
                  <a:lnTo>
                    <a:pt x="164" y="64"/>
                  </a:lnTo>
                  <a:lnTo>
                    <a:pt x="169" y="73"/>
                  </a:lnTo>
                  <a:lnTo>
                    <a:pt x="169" y="73"/>
                  </a:lnTo>
                  <a:lnTo>
                    <a:pt x="177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84" y="185"/>
                  </a:lnTo>
                  <a:lnTo>
                    <a:pt x="183" y="203"/>
                  </a:lnTo>
                  <a:lnTo>
                    <a:pt x="180" y="222"/>
                  </a:lnTo>
                  <a:lnTo>
                    <a:pt x="175" y="237"/>
                  </a:lnTo>
                  <a:lnTo>
                    <a:pt x="223" y="237"/>
                  </a:lnTo>
                  <a:lnTo>
                    <a:pt x="223" y="237"/>
                  </a:lnTo>
                  <a:lnTo>
                    <a:pt x="227" y="220"/>
                  </a:lnTo>
                  <a:lnTo>
                    <a:pt x="229" y="203"/>
                  </a:lnTo>
                  <a:lnTo>
                    <a:pt x="232" y="183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2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20" y="84"/>
                  </a:lnTo>
                  <a:lnTo>
                    <a:pt x="215" y="70"/>
                  </a:lnTo>
                  <a:lnTo>
                    <a:pt x="209" y="56"/>
                  </a:lnTo>
                  <a:lnTo>
                    <a:pt x="203" y="46"/>
                  </a:lnTo>
                  <a:lnTo>
                    <a:pt x="203" y="46"/>
                  </a:lnTo>
                  <a:lnTo>
                    <a:pt x="193" y="35"/>
                  </a:lnTo>
                  <a:lnTo>
                    <a:pt x="186" y="26"/>
                  </a:lnTo>
                  <a:lnTo>
                    <a:pt x="177" y="18"/>
                  </a:lnTo>
                  <a:lnTo>
                    <a:pt x="166" y="12"/>
                  </a:lnTo>
                  <a:lnTo>
                    <a:pt x="155" y="6"/>
                  </a:lnTo>
                  <a:lnTo>
                    <a:pt x="143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5" y="113"/>
                  </a:lnTo>
                  <a:lnTo>
                    <a:pt x="3" y="128"/>
                  </a:lnTo>
                  <a:lnTo>
                    <a:pt x="2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2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11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9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950912" y="7245350"/>
              <a:ext cx="323850" cy="384175"/>
            </a:xfrm>
            <a:custGeom>
              <a:avLst/>
              <a:gdLst/>
              <a:ahLst/>
              <a:cxnLst>
                <a:cxn ang="0">
                  <a:pos x="140" y="196"/>
                </a:cxn>
                <a:cxn ang="0">
                  <a:pos x="160" y="179"/>
                </a:cxn>
                <a:cxn ang="0">
                  <a:pos x="181" y="158"/>
                </a:cxn>
                <a:cxn ang="0">
                  <a:pos x="198" y="130"/>
                </a:cxn>
                <a:cxn ang="0">
                  <a:pos x="204" y="95"/>
                </a:cxn>
                <a:cxn ang="0">
                  <a:pos x="202" y="77"/>
                </a:cxn>
                <a:cxn ang="0">
                  <a:pos x="189" y="43"/>
                </a:cxn>
                <a:cxn ang="0">
                  <a:pos x="178" y="29"/>
                </a:cxn>
                <a:cxn ang="0">
                  <a:pos x="164" y="15"/>
                </a:cxn>
                <a:cxn ang="0">
                  <a:pos x="146" y="8"/>
                </a:cxn>
                <a:cxn ang="0">
                  <a:pos x="126" y="2"/>
                </a:cxn>
                <a:cxn ang="0">
                  <a:pos x="101" y="0"/>
                </a:cxn>
                <a:cxn ang="0">
                  <a:pos x="89" y="0"/>
                </a:cxn>
                <a:cxn ang="0">
                  <a:pos x="66" y="5"/>
                </a:cxn>
                <a:cxn ang="0">
                  <a:pos x="46" y="12"/>
                </a:cxn>
                <a:cxn ang="0">
                  <a:pos x="31" y="23"/>
                </a:cxn>
                <a:cxn ang="0">
                  <a:pos x="25" y="31"/>
                </a:cxn>
                <a:cxn ang="0">
                  <a:pos x="6" y="64"/>
                </a:cxn>
                <a:cxn ang="0">
                  <a:pos x="0" y="100"/>
                </a:cxn>
                <a:cxn ang="0">
                  <a:pos x="37" y="100"/>
                </a:cxn>
                <a:cxn ang="0">
                  <a:pos x="41" y="77"/>
                </a:cxn>
                <a:cxn ang="0">
                  <a:pos x="52" y="57"/>
                </a:cxn>
                <a:cxn ang="0">
                  <a:pos x="55" y="51"/>
                </a:cxn>
                <a:cxn ang="0">
                  <a:pos x="71" y="41"/>
                </a:cxn>
                <a:cxn ang="0">
                  <a:pos x="100" y="35"/>
                </a:cxn>
                <a:cxn ang="0">
                  <a:pos x="114" y="37"/>
                </a:cxn>
                <a:cxn ang="0">
                  <a:pos x="137" y="44"/>
                </a:cxn>
                <a:cxn ang="0">
                  <a:pos x="144" y="52"/>
                </a:cxn>
                <a:cxn ang="0">
                  <a:pos x="155" y="70"/>
                </a:cxn>
                <a:cxn ang="0">
                  <a:pos x="158" y="96"/>
                </a:cxn>
                <a:cxn ang="0">
                  <a:pos x="158" y="106"/>
                </a:cxn>
                <a:cxn ang="0">
                  <a:pos x="152" y="124"/>
                </a:cxn>
                <a:cxn ang="0">
                  <a:pos x="147" y="133"/>
                </a:cxn>
                <a:cxn ang="0">
                  <a:pos x="117" y="162"/>
                </a:cxn>
                <a:cxn ang="0">
                  <a:pos x="64" y="199"/>
                </a:cxn>
                <a:cxn ang="0">
                  <a:pos x="38" y="221"/>
                </a:cxn>
                <a:cxn ang="0">
                  <a:pos x="18" y="242"/>
                </a:cxn>
                <a:cxn ang="0">
                  <a:pos x="74" y="242"/>
                </a:cxn>
                <a:cxn ang="0">
                  <a:pos x="87" y="231"/>
                </a:cxn>
              </a:cxnLst>
              <a:rect l="0" t="0" r="r" b="b"/>
              <a:pathLst>
                <a:path w="204" h="242">
                  <a:moveTo>
                    <a:pt x="87" y="231"/>
                  </a:moveTo>
                  <a:lnTo>
                    <a:pt x="140" y="196"/>
                  </a:lnTo>
                  <a:lnTo>
                    <a:pt x="140" y="196"/>
                  </a:lnTo>
                  <a:lnTo>
                    <a:pt x="160" y="179"/>
                  </a:lnTo>
                  <a:lnTo>
                    <a:pt x="181" y="158"/>
                  </a:lnTo>
                  <a:lnTo>
                    <a:pt x="181" y="158"/>
                  </a:lnTo>
                  <a:lnTo>
                    <a:pt x="192" y="144"/>
                  </a:lnTo>
                  <a:lnTo>
                    <a:pt x="198" y="130"/>
                  </a:lnTo>
                  <a:lnTo>
                    <a:pt x="202" y="113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2" y="77"/>
                  </a:lnTo>
                  <a:lnTo>
                    <a:pt x="196" y="60"/>
                  </a:lnTo>
                  <a:lnTo>
                    <a:pt x="189" y="43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72" y="21"/>
                  </a:lnTo>
                  <a:lnTo>
                    <a:pt x="164" y="15"/>
                  </a:lnTo>
                  <a:lnTo>
                    <a:pt x="155" y="11"/>
                  </a:lnTo>
                  <a:lnTo>
                    <a:pt x="146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89" y="0"/>
                  </a:lnTo>
                  <a:lnTo>
                    <a:pt x="77" y="2"/>
                  </a:lnTo>
                  <a:lnTo>
                    <a:pt x="66" y="5"/>
                  </a:lnTo>
                  <a:lnTo>
                    <a:pt x="55" y="8"/>
                  </a:lnTo>
                  <a:lnTo>
                    <a:pt x="46" y="12"/>
                  </a:lnTo>
                  <a:lnTo>
                    <a:pt x="38" y="17"/>
                  </a:lnTo>
                  <a:lnTo>
                    <a:pt x="31" y="23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14" y="47"/>
                  </a:lnTo>
                  <a:lnTo>
                    <a:pt x="6" y="64"/>
                  </a:lnTo>
                  <a:lnTo>
                    <a:pt x="2" y="81"/>
                  </a:lnTo>
                  <a:lnTo>
                    <a:pt x="0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8" y="89"/>
                  </a:lnTo>
                  <a:lnTo>
                    <a:pt x="41" y="77"/>
                  </a:lnTo>
                  <a:lnTo>
                    <a:pt x="46" y="66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5" y="51"/>
                  </a:lnTo>
                  <a:lnTo>
                    <a:pt x="60" y="47"/>
                  </a:lnTo>
                  <a:lnTo>
                    <a:pt x="71" y="41"/>
                  </a:lnTo>
                  <a:lnTo>
                    <a:pt x="84" y="37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14" y="37"/>
                  </a:lnTo>
                  <a:lnTo>
                    <a:pt x="126" y="40"/>
                  </a:lnTo>
                  <a:lnTo>
                    <a:pt x="137" y="44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50" y="61"/>
                  </a:lnTo>
                  <a:lnTo>
                    <a:pt x="155" y="70"/>
                  </a:lnTo>
                  <a:lnTo>
                    <a:pt x="158" y="83"/>
                  </a:lnTo>
                  <a:lnTo>
                    <a:pt x="158" y="96"/>
                  </a:lnTo>
                  <a:lnTo>
                    <a:pt x="158" y="96"/>
                  </a:lnTo>
                  <a:lnTo>
                    <a:pt x="158" y="106"/>
                  </a:lnTo>
                  <a:lnTo>
                    <a:pt x="156" y="116"/>
                  </a:lnTo>
                  <a:lnTo>
                    <a:pt x="152" y="124"/>
                  </a:lnTo>
                  <a:lnTo>
                    <a:pt x="147" y="133"/>
                  </a:lnTo>
                  <a:lnTo>
                    <a:pt x="147" y="133"/>
                  </a:lnTo>
                  <a:lnTo>
                    <a:pt x="133" y="149"/>
                  </a:lnTo>
                  <a:lnTo>
                    <a:pt x="117" y="162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51" y="210"/>
                  </a:lnTo>
                  <a:lnTo>
                    <a:pt x="38" y="221"/>
                  </a:lnTo>
                  <a:lnTo>
                    <a:pt x="28" y="231"/>
                  </a:lnTo>
                  <a:lnTo>
                    <a:pt x="18" y="242"/>
                  </a:lnTo>
                  <a:lnTo>
                    <a:pt x="74" y="242"/>
                  </a:lnTo>
                  <a:lnTo>
                    <a:pt x="74" y="242"/>
                  </a:lnTo>
                  <a:lnTo>
                    <a:pt x="87" y="231"/>
                  </a:lnTo>
                  <a:lnTo>
                    <a:pt x="87" y="2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 rot="5400000">
            <a:off x="2181994" y="3875290"/>
            <a:ext cx="752475" cy="381001"/>
            <a:chOff x="1525587" y="7248525"/>
            <a:chExt cx="752475" cy="381001"/>
          </a:xfrm>
          <a:solidFill>
            <a:schemeClr val="bg1">
              <a:alpha val="35000"/>
            </a:schemeClr>
          </a:solidFill>
        </p:grpSpPr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1525587" y="7253288"/>
              <a:ext cx="368300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1" y="113"/>
                </a:cxn>
                <a:cxn ang="0">
                  <a:pos x="63" y="73"/>
                </a:cxn>
                <a:cxn ang="0">
                  <a:pos x="67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7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7" y="73"/>
                </a:cxn>
                <a:cxn ang="0">
                  <a:pos x="175" y="91"/>
                </a:cxn>
                <a:cxn ang="0">
                  <a:pos x="184" y="137"/>
                </a:cxn>
                <a:cxn ang="0">
                  <a:pos x="186" y="163"/>
                </a:cxn>
                <a:cxn ang="0">
                  <a:pos x="182" y="203"/>
                </a:cxn>
                <a:cxn ang="0">
                  <a:pos x="175" y="237"/>
                </a:cxn>
                <a:cxn ang="0">
                  <a:pos x="222" y="237"/>
                </a:cxn>
                <a:cxn ang="0">
                  <a:pos x="228" y="203"/>
                </a:cxn>
                <a:cxn ang="0">
                  <a:pos x="232" y="163"/>
                </a:cxn>
                <a:cxn ang="0">
                  <a:pos x="232" y="147"/>
                </a:cxn>
                <a:cxn ang="0">
                  <a:pos x="227" y="113"/>
                </a:cxn>
                <a:cxn ang="0">
                  <a:pos x="219" y="84"/>
                </a:cxn>
                <a:cxn ang="0">
                  <a:pos x="209" y="56"/>
                </a:cxn>
                <a:cxn ang="0">
                  <a:pos x="201" y="46"/>
                </a:cxn>
                <a:cxn ang="0">
                  <a:pos x="186" y="26"/>
                </a:cxn>
                <a:cxn ang="0">
                  <a:pos x="166" y="12"/>
                </a:cxn>
                <a:cxn ang="0">
                  <a:pos x="143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2" y="128"/>
                </a:cxn>
                <a:cxn ang="0">
                  <a:pos x="0" y="163"/>
                </a:cxn>
                <a:cxn ang="0">
                  <a:pos x="2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2" h="237">
                  <a:moveTo>
                    <a:pt x="46" y="163"/>
                  </a:moveTo>
                  <a:lnTo>
                    <a:pt x="46" y="163"/>
                  </a:lnTo>
                  <a:lnTo>
                    <a:pt x="46" y="137"/>
                  </a:lnTo>
                  <a:lnTo>
                    <a:pt x="51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7" y="64"/>
                  </a:lnTo>
                  <a:lnTo>
                    <a:pt x="74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7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40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3" y="64"/>
                  </a:lnTo>
                  <a:lnTo>
                    <a:pt x="167" y="73"/>
                  </a:lnTo>
                  <a:lnTo>
                    <a:pt x="167" y="73"/>
                  </a:lnTo>
                  <a:lnTo>
                    <a:pt x="175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84" y="185"/>
                  </a:lnTo>
                  <a:lnTo>
                    <a:pt x="182" y="203"/>
                  </a:lnTo>
                  <a:lnTo>
                    <a:pt x="179" y="222"/>
                  </a:lnTo>
                  <a:lnTo>
                    <a:pt x="175" y="237"/>
                  </a:lnTo>
                  <a:lnTo>
                    <a:pt x="222" y="237"/>
                  </a:lnTo>
                  <a:lnTo>
                    <a:pt x="222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2" y="183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2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19" y="84"/>
                  </a:lnTo>
                  <a:lnTo>
                    <a:pt x="215" y="70"/>
                  </a:lnTo>
                  <a:lnTo>
                    <a:pt x="209" y="56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193" y="35"/>
                  </a:lnTo>
                  <a:lnTo>
                    <a:pt x="186" y="26"/>
                  </a:lnTo>
                  <a:lnTo>
                    <a:pt x="175" y="18"/>
                  </a:lnTo>
                  <a:lnTo>
                    <a:pt x="166" y="12"/>
                  </a:lnTo>
                  <a:lnTo>
                    <a:pt x="153" y="6"/>
                  </a:lnTo>
                  <a:lnTo>
                    <a:pt x="143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5" y="113"/>
                  </a:lnTo>
                  <a:lnTo>
                    <a:pt x="2" y="128"/>
                  </a:lnTo>
                  <a:lnTo>
                    <a:pt x="2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2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9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8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"/>
            <p:cNvSpPr>
              <a:spLocks/>
            </p:cNvSpPr>
            <p:nvPr/>
          </p:nvSpPr>
          <p:spPr bwMode="auto">
            <a:xfrm>
              <a:off x="1944687" y="7248525"/>
              <a:ext cx="333375" cy="381000"/>
            </a:xfrm>
            <a:custGeom>
              <a:avLst/>
              <a:gdLst/>
              <a:ahLst/>
              <a:cxnLst>
                <a:cxn ang="0">
                  <a:pos x="210" y="238"/>
                </a:cxn>
                <a:cxn ang="0">
                  <a:pos x="207" y="215"/>
                </a:cxn>
                <a:cxn ang="0">
                  <a:pos x="196" y="194"/>
                </a:cxn>
                <a:cxn ang="0">
                  <a:pos x="188" y="183"/>
                </a:cxn>
                <a:cxn ang="0">
                  <a:pos x="167" y="166"/>
                </a:cxn>
                <a:cxn ang="0">
                  <a:pos x="155" y="159"/>
                </a:cxn>
                <a:cxn ang="0">
                  <a:pos x="172" y="148"/>
                </a:cxn>
                <a:cxn ang="0">
                  <a:pos x="185" y="134"/>
                </a:cxn>
                <a:cxn ang="0">
                  <a:pos x="191" y="124"/>
                </a:cxn>
                <a:cxn ang="0">
                  <a:pos x="199" y="101"/>
                </a:cxn>
                <a:cxn ang="0">
                  <a:pos x="201" y="87"/>
                </a:cxn>
                <a:cxn ang="0">
                  <a:pos x="198" y="70"/>
                </a:cxn>
                <a:cxn ang="0">
                  <a:pos x="193" y="55"/>
                </a:cxn>
                <a:cxn ang="0">
                  <a:pos x="170" y="26"/>
                </a:cxn>
                <a:cxn ang="0">
                  <a:pos x="155" y="13"/>
                </a:cxn>
                <a:cxn ang="0">
                  <a:pos x="119" y="1"/>
                </a:cxn>
                <a:cxn ang="0">
                  <a:pos x="101" y="0"/>
                </a:cxn>
                <a:cxn ang="0">
                  <a:pos x="63" y="4"/>
                </a:cxn>
                <a:cxn ang="0">
                  <a:pos x="29" y="23"/>
                </a:cxn>
                <a:cxn ang="0">
                  <a:pos x="23" y="29"/>
                </a:cxn>
                <a:cxn ang="0">
                  <a:pos x="10" y="44"/>
                </a:cxn>
                <a:cxn ang="0">
                  <a:pos x="4" y="61"/>
                </a:cxn>
                <a:cxn ang="0">
                  <a:pos x="0" y="81"/>
                </a:cxn>
                <a:cxn ang="0">
                  <a:pos x="38" y="91"/>
                </a:cxn>
                <a:cxn ang="0">
                  <a:pos x="38" y="81"/>
                </a:cxn>
                <a:cxn ang="0">
                  <a:pos x="46" y="61"/>
                </a:cxn>
                <a:cxn ang="0">
                  <a:pos x="52" y="52"/>
                </a:cxn>
                <a:cxn ang="0">
                  <a:pos x="70" y="39"/>
                </a:cxn>
                <a:cxn ang="0">
                  <a:pos x="99" y="35"/>
                </a:cxn>
                <a:cxn ang="0">
                  <a:pos x="112" y="35"/>
                </a:cxn>
                <a:cxn ang="0">
                  <a:pos x="133" y="42"/>
                </a:cxn>
                <a:cxn ang="0">
                  <a:pos x="141" y="50"/>
                </a:cxn>
                <a:cxn ang="0">
                  <a:pos x="153" y="67"/>
                </a:cxn>
                <a:cxn ang="0">
                  <a:pos x="156" y="87"/>
                </a:cxn>
                <a:cxn ang="0">
                  <a:pos x="156" y="96"/>
                </a:cxn>
                <a:cxn ang="0">
                  <a:pos x="152" y="111"/>
                </a:cxn>
                <a:cxn ang="0">
                  <a:pos x="148" y="119"/>
                </a:cxn>
                <a:cxn ang="0">
                  <a:pos x="136" y="130"/>
                </a:cxn>
                <a:cxn ang="0">
                  <a:pos x="121" y="140"/>
                </a:cxn>
                <a:cxn ang="0">
                  <a:pos x="112" y="144"/>
                </a:cxn>
                <a:cxn ang="0">
                  <a:pos x="101" y="145"/>
                </a:cxn>
                <a:cxn ang="0">
                  <a:pos x="79" y="179"/>
                </a:cxn>
                <a:cxn ang="0">
                  <a:pos x="99" y="180"/>
                </a:cxn>
                <a:cxn ang="0">
                  <a:pos x="110" y="182"/>
                </a:cxn>
                <a:cxn ang="0">
                  <a:pos x="121" y="183"/>
                </a:cxn>
                <a:cxn ang="0">
                  <a:pos x="138" y="191"/>
                </a:cxn>
                <a:cxn ang="0">
                  <a:pos x="152" y="202"/>
                </a:cxn>
                <a:cxn ang="0">
                  <a:pos x="158" y="209"/>
                </a:cxn>
                <a:cxn ang="0">
                  <a:pos x="164" y="228"/>
                </a:cxn>
                <a:cxn ang="0">
                  <a:pos x="165" y="237"/>
                </a:cxn>
                <a:cxn ang="0">
                  <a:pos x="210" y="240"/>
                </a:cxn>
                <a:cxn ang="0">
                  <a:pos x="210" y="238"/>
                </a:cxn>
              </a:cxnLst>
              <a:rect l="0" t="0" r="r" b="b"/>
              <a:pathLst>
                <a:path w="210" h="240">
                  <a:moveTo>
                    <a:pt x="210" y="238"/>
                  </a:moveTo>
                  <a:lnTo>
                    <a:pt x="210" y="238"/>
                  </a:lnTo>
                  <a:lnTo>
                    <a:pt x="208" y="226"/>
                  </a:lnTo>
                  <a:lnTo>
                    <a:pt x="207" y="215"/>
                  </a:lnTo>
                  <a:lnTo>
                    <a:pt x="202" y="205"/>
                  </a:lnTo>
                  <a:lnTo>
                    <a:pt x="196" y="194"/>
                  </a:lnTo>
                  <a:lnTo>
                    <a:pt x="196" y="194"/>
                  </a:lnTo>
                  <a:lnTo>
                    <a:pt x="188" y="183"/>
                  </a:lnTo>
                  <a:lnTo>
                    <a:pt x="179" y="174"/>
                  </a:lnTo>
                  <a:lnTo>
                    <a:pt x="167" y="166"/>
                  </a:lnTo>
                  <a:lnTo>
                    <a:pt x="155" y="159"/>
                  </a:lnTo>
                  <a:lnTo>
                    <a:pt x="155" y="159"/>
                  </a:lnTo>
                  <a:lnTo>
                    <a:pt x="164" y="154"/>
                  </a:lnTo>
                  <a:lnTo>
                    <a:pt x="172" y="148"/>
                  </a:lnTo>
                  <a:lnTo>
                    <a:pt x="179" y="142"/>
                  </a:lnTo>
                  <a:lnTo>
                    <a:pt x="185" y="134"/>
                  </a:lnTo>
                  <a:lnTo>
                    <a:pt x="185" y="134"/>
                  </a:lnTo>
                  <a:lnTo>
                    <a:pt x="191" y="124"/>
                  </a:lnTo>
                  <a:lnTo>
                    <a:pt x="196" y="113"/>
                  </a:lnTo>
                  <a:lnTo>
                    <a:pt x="199" y="101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199" y="78"/>
                  </a:lnTo>
                  <a:lnTo>
                    <a:pt x="198" y="70"/>
                  </a:lnTo>
                  <a:lnTo>
                    <a:pt x="196" y="62"/>
                  </a:lnTo>
                  <a:lnTo>
                    <a:pt x="193" y="55"/>
                  </a:lnTo>
                  <a:lnTo>
                    <a:pt x="184" y="39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55" y="13"/>
                  </a:lnTo>
                  <a:lnTo>
                    <a:pt x="138" y="6"/>
                  </a:lnTo>
                  <a:lnTo>
                    <a:pt x="119" y="1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81" y="1"/>
                  </a:lnTo>
                  <a:lnTo>
                    <a:pt x="63" y="4"/>
                  </a:lnTo>
                  <a:lnTo>
                    <a:pt x="46" y="1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3" y="29"/>
                  </a:lnTo>
                  <a:lnTo>
                    <a:pt x="17" y="36"/>
                  </a:lnTo>
                  <a:lnTo>
                    <a:pt x="10" y="44"/>
                  </a:lnTo>
                  <a:lnTo>
                    <a:pt x="7" y="52"/>
                  </a:lnTo>
                  <a:lnTo>
                    <a:pt x="4" y="61"/>
                  </a:lnTo>
                  <a:lnTo>
                    <a:pt x="1" y="70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8" y="81"/>
                  </a:lnTo>
                  <a:lnTo>
                    <a:pt x="41" y="72"/>
                  </a:lnTo>
                  <a:lnTo>
                    <a:pt x="46" y="61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60" y="44"/>
                  </a:lnTo>
                  <a:lnTo>
                    <a:pt x="70" y="39"/>
                  </a:lnTo>
                  <a:lnTo>
                    <a:pt x="84" y="35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112" y="35"/>
                  </a:lnTo>
                  <a:lnTo>
                    <a:pt x="122" y="38"/>
                  </a:lnTo>
                  <a:lnTo>
                    <a:pt x="133" y="42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48" y="58"/>
                  </a:lnTo>
                  <a:lnTo>
                    <a:pt x="153" y="67"/>
                  </a:lnTo>
                  <a:lnTo>
                    <a:pt x="156" y="76"/>
                  </a:lnTo>
                  <a:lnTo>
                    <a:pt x="156" y="87"/>
                  </a:lnTo>
                  <a:lnTo>
                    <a:pt x="156" y="87"/>
                  </a:lnTo>
                  <a:lnTo>
                    <a:pt x="156" y="96"/>
                  </a:lnTo>
                  <a:lnTo>
                    <a:pt x="155" y="104"/>
                  </a:lnTo>
                  <a:lnTo>
                    <a:pt x="152" y="11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2" y="125"/>
                  </a:lnTo>
                  <a:lnTo>
                    <a:pt x="136" y="130"/>
                  </a:lnTo>
                  <a:lnTo>
                    <a:pt x="130" y="136"/>
                  </a:lnTo>
                  <a:lnTo>
                    <a:pt x="121" y="140"/>
                  </a:lnTo>
                  <a:lnTo>
                    <a:pt x="121" y="140"/>
                  </a:lnTo>
                  <a:lnTo>
                    <a:pt x="112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79" y="145"/>
                  </a:lnTo>
                  <a:lnTo>
                    <a:pt x="79" y="179"/>
                  </a:lnTo>
                  <a:lnTo>
                    <a:pt x="79" y="179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110" y="182"/>
                  </a:lnTo>
                  <a:lnTo>
                    <a:pt x="121" y="183"/>
                  </a:lnTo>
                  <a:lnTo>
                    <a:pt x="121" y="183"/>
                  </a:lnTo>
                  <a:lnTo>
                    <a:pt x="130" y="186"/>
                  </a:lnTo>
                  <a:lnTo>
                    <a:pt x="138" y="191"/>
                  </a:lnTo>
                  <a:lnTo>
                    <a:pt x="145" y="196"/>
                  </a:lnTo>
                  <a:lnTo>
                    <a:pt x="152" y="202"/>
                  </a:lnTo>
                  <a:lnTo>
                    <a:pt x="152" y="202"/>
                  </a:lnTo>
                  <a:lnTo>
                    <a:pt x="158" y="209"/>
                  </a:lnTo>
                  <a:lnTo>
                    <a:pt x="162" y="219"/>
                  </a:lnTo>
                  <a:lnTo>
                    <a:pt x="164" y="228"/>
                  </a:lnTo>
                  <a:lnTo>
                    <a:pt x="165" y="237"/>
                  </a:lnTo>
                  <a:lnTo>
                    <a:pt x="165" y="237"/>
                  </a:lnTo>
                  <a:lnTo>
                    <a:pt x="165" y="240"/>
                  </a:lnTo>
                  <a:lnTo>
                    <a:pt x="210" y="240"/>
                  </a:lnTo>
                  <a:lnTo>
                    <a:pt x="210" y="240"/>
                  </a:lnTo>
                  <a:lnTo>
                    <a:pt x="210" y="238"/>
                  </a:lnTo>
                  <a:lnTo>
                    <a:pt x="210" y="2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1"/>
            <p:cNvSpPr>
              <a:spLocks/>
            </p:cNvSpPr>
            <p:nvPr/>
          </p:nvSpPr>
          <p:spPr bwMode="auto">
            <a:xfrm>
              <a:off x="1931987" y="7620000"/>
              <a:ext cx="60325" cy="95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 rot="10800000">
            <a:off x="1089769" y="3214122"/>
            <a:ext cx="774700" cy="376238"/>
            <a:chOff x="2679700" y="7253288"/>
            <a:chExt cx="774700" cy="376238"/>
          </a:xfrm>
          <a:solidFill>
            <a:schemeClr val="bg1">
              <a:alpha val="35000"/>
            </a:schemeClr>
          </a:solidFill>
        </p:grpSpPr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2679700" y="7253288"/>
              <a:ext cx="366713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0" y="113"/>
                </a:cxn>
                <a:cxn ang="0">
                  <a:pos x="63" y="73"/>
                </a:cxn>
                <a:cxn ang="0">
                  <a:pos x="69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7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9" y="73"/>
                </a:cxn>
                <a:cxn ang="0">
                  <a:pos x="175" y="91"/>
                </a:cxn>
                <a:cxn ang="0">
                  <a:pos x="184" y="137"/>
                </a:cxn>
                <a:cxn ang="0">
                  <a:pos x="185" y="163"/>
                </a:cxn>
                <a:cxn ang="0">
                  <a:pos x="182" y="203"/>
                </a:cxn>
                <a:cxn ang="0">
                  <a:pos x="175" y="237"/>
                </a:cxn>
                <a:cxn ang="0">
                  <a:pos x="222" y="237"/>
                </a:cxn>
                <a:cxn ang="0">
                  <a:pos x="228" y="203"/>
                </a:cxn>
                <a:cxn ang="0">
                  <a:pos x="231" y="163"/>
                </a:cxn>
                <a:cxn ang="0">
                  <a:pos x="231" y="147"/>
                </a:cxn>
                <a:cxn ang="0">
                  <a:pos x="227" y="113"/>
                </a:cxn>
                <a:cxn ang="0">
                  <a:pos x="219" y="84"/>
                </a:cxn>
                <a:cxn ang="0">
                  <a:pos x="208" y="56"/>
                </a:cxn>
                <a:cxn ang="0">
                  <a:pos x="202" y="46"/>
                </a:cxn>
                <a:cxn ang="0">
                  <a:pos x="185" y="26"/>
                </a:cxn>
                <a:cxn ang="0">
                  <a:pos x="165" y="12"/>
                </a:cxn>
                <a:cxn ang="0">
                  <a:pos x="142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3" y="128"/>
                </a:cxn>
                <a:cxn ang="0">
                  <a:pos x="0" y="163"/>
                </a:cxn>
                <a:cxn ang="0">
                  <a:pos x="1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1" h="237">
                  <a:moveTo>
                    <a:pt x="46" y="163"/>
                  </a:moveTo>
                  <a:lnTo>
                    <a:pt x="46" y="163"/>
                  </a:lnTo>
                  <a:lnTo>
                    <a:pt x="46" y="137"/>
                  </a:lnTo>
                  <a:lnTo>
                    <a:pt x="50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9" y="64"/>
                  </a:lnTo>
                  <a:lnTo>
                    <a:pt x="73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7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39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4" y="64"/>
                  </a:lnTo>
                  <a:lnTo>
                    <a:pt x="169" y="73"/>
                  </a:lnTo>
                  <a:lnTo>
                    <a:pt x="169" y="73"/>
                  </a:lnTo>
                  <a:lnTo>
                    <a:pt x="175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5" y="163"/>
                  </a:lnTo>
                  <a:lnTo>
                    <a:pt x="185" y="163"/>
                  </a:lnTo>
                  <a:lnTo>
                    <a:pt x="184" y="185"/>
                  </a:lnTo>
                  <a:lnTo>
                    <a:pt x="182" y="203"/>
                  </a:lnTo>
                  <a:lnTo>
                    <a:pt x="179" y="222"/>
                  </a:lnTo>
                  <a:lnTo>
                    <a:pt x="175" y="237"/>
                  </a:lnTo>
                  <a:lnTo>
                    <a:pt x="222" y="237"/>
                  </a:lnTo>
                  <a:lnTo>
                    <a:pt x="222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1" y="183"/>
                  </a:lnTo>
                  <a:lnTo>
                    <a:pt x="231" y="163"/>
                  </a:lnTo>
                  <a:lnTo>
                    <a:pt x="231" y="163"/>
                  </a:lnTo>
                  <a:lnTo>
                    <a:pt x="231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19" y="84"/>
                  </a:lnTo>
                  <a:lnTo>
                    <a:pt x="215" y="70"/>
                  </a:lnTo>
                  <a:lnTo>
                    <a:pt x="208" y="56"/>
                  </a:lnTo>
                  <a:lnTo>
                    <a:pt x="202" y="46"/>
                  </a:lnTo>
                  <a:lnTo>
                    <a:pt x="202" y="46"/>
                  </a:lnTo>
                  <a:lnTo>
                    <a:pt x="193" y="35"/>
                  </a:lnTo>
                  <a:lnTo>
                    <a:pt x="185" y="26"/>
                  </a:lnTo>
                  <a:lnTo>
                    <a:pt x="176" y="18"/>
                  </a:lnTo>
                  <a:lnTo>
                    <a:pt x="165" y="12"/>
                  </a:lnTo>
                  <a:lnTo>
                    <a:pt x="153" y="6"/>
                  </a:lnTo>
                  <a:lnTo>
                    <a:pt x="142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4" y="113"/>
                  </a:lnTo>
                  <a:lnTo>
                    <a:pt x="3" y="128"/>
                  </a:lnTo>
                  <a:lnTo>
                    <a:pt x="1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9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7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3"/>
            <p:cNvSpPr>
              <a:spLocks noEditPoints="1"/>
            </p:cNvSpPr>
            <p:nvPr/>
          </p:nvSpPr>
          <p:spPr bwMode="auto">
            <a:xfrm>
              <a:off x="3081337" y="7258050"/>
              <a:ext cx="373063" cy="371475"/>
            </a:xfrm>
            <a:custGeom>
              <a:avLst/>
              <a:gdLst/>
              <a:ahLst/>
              <a:cxnLst>
                <a:cxn ang="0">
                  <a:pos x="235" y="228"/>
                </a:cxn>
                <a:cxn ang="0">
                  <a:pos x="187" y="228"/>
                </a:cxn>
                <a:cxn ang="0">
                  <a:pos x="187" y="0"/>
                </a:cxn>
                <a:cxn ang="0">
                  <a:pos x="146" y="0"/>
                </a:cxn>
                <a:cxn ang="0">
                  <a:pos x="0" y="216"/>
                </a:cxn>
                <a:cxn ang="0">
                  <a:pos x="0" y="234"/>
                </a:cxn>
                <a:cxn ang="0">
                  <a:pos x="235" y="234"/>
                </a:cxn>
                <a:cxn ang="0">
                  <a:pos x="235" y="228"/>
                </a:cxn>
                <a:cxn ang="0">
                  <a:pos x="147" y="228"/>
                </a:cxn>
                <a:cxn ang="0">
                  <a:pos x="37" y="228"/>
                </a:cxn>
                <a:cxn ang="0">
                  <a:pos x="147" y="64"/>
                </a:cxn>
                <a:cxn ang="0">
                  <a:pos x="147" y="228"/>
                </a:cxn>
              </a:cxnLst>
              <a:rect l="0" t="0" r="r" b="b"/>
              <a:pathLst>
                <a:path w="235" h="234">
                  <a:moveTo>
                    <a:pt x="235" y="228"/>
                  </a:moveTo>
                  <a:lnTo>
                    <a:pt x="187" y="228"/>
                  </a:lnTo>
                  <a:lnTo>
                    <a:pt x="187" y="0"/>
                  </a:lnTo>
                  <a:lnTo>
                    <a:pt x="146" y="0"/>
                  </a:lnTo>
                  <a:lnTo>
                    <a:pt x="0" y="216"/>
                  </a:lnTo>
                  <a:lnTo>
                    <a:pt x="0" y="234"/>
                  </a:lnTo>
                  <a:lnTo>
                    <a:pt x="235" y="234"/>
                  </a:lnTo>
                  <a:lnTo>
                    <a:pt x="235" y="228"/>
                  </a:lnTo>
                  <a:close/>
                  <a:moveTo>
                    <a:pt x="147" y="228"/>
                  </a:moveTo>
                  <a:lnTo>
                    <a:pt x="37" y="228"/>
                  </a:lnTo>
                  <a:lnTo>
                    <a:pt x="147" y="64"/>
                  </a:lnTo>
                  <a:lnTo>
                    <a:pt x="147" y="2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543822" y="1689873"/>
            <a:ext cx="4193778" cy="545188"/>
            <a:chOff x="4543822" y="1689873"/>
            <a:chExt cx="4193778" cy="545188"/>
          </a:xfrm>
        </p:grpSpPr>
        <p:sp>
          <p:nvSpPr>
            <p:cNvPr id="87" name="TextBox 86"/>
            <p:cNvSpPr txBox="1"/>
            <p:nvPr/>
          </p:nvSpPr>
          <p:spPr>
            <a:xfrm>
              <a:off x="4543822" y="168987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Part.1 –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쇼핑몰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72000" y="1988840"/>
              <a:ext cx="4165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쇼핑몰 프로세스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4642711" y="2591621"/>
            <a:ext cx="3996000" cy="0"/>
          </a:xfrm>
          <a:prstGeom prst="line">
            <a:avLst/>
          </a:prstGeom>
          <a:ln w="12700">
            <a:solidFill>
              <a:srgbClr val="0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543822" y="2708920"/>
            <a:ext cx="4193778" cy="1701196"/>
            <a:chOff x="4543822" y="3200195"/>
            <a:chExt cx="4193778" cy="1701196"/>
          </a:xfrm>
        </p:grpSpPr>
        <p:sp>
          <p:nvSpPr>
            <p:cNvPr id="88" name="TextBox 87"/>
            <p:cNvSpPr txBox="1"/>
            <p:nvPr/>
          </p:nvSpPr>
          <p:spPr>
            <a:xfrm>
              <a:off x="4572000" y="3501008"/>
              <a:ext cx="4165600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시작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상품 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주문 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견적 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정산 </a:t>
              </a: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관리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행사 참여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게시판 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543822" y="3200195"/>
              <a:ext cx="2715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Part.2 –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관리 시스템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입점업체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 rot="2700000">
            <a:off x="1637373" y="193763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 rot="5400000">
            <a:off x="2507522" y="3942843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0800000">
            <a:off x="1112258" y="3580893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76297" y="267753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" name="그림 124" descr="846-6.png"/>
          <p:cNvPicPr>
            <a:picLocks noChangeAspect="1"/>
          </p:cNvPicPr>
          <p:nvPr/>
        </p:nvPicPr>
        <p:blipFill>
          <a:blip r:embed="rId4" cstate="print"/>
          <a:srcRect l="7902" t="83942" r="72305"/>
          <a:stretch>
            <a:fillRect/>
          </a:stretch>
        </p:blipFill>
        <p:spPr>
          <a:xfrm>
            <a:off x="1192470" y="5952159"/>
            <a:ext cx="832748" cy="506698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4642711" y="4581128"/>
            <a:ext cx="3996000" cy="0"/>
          </a:xfrm>
          <a:prstGeom prst="line">
            <a:avLst/>
          </a:prstGeom>
          <a:ln w="12700">
            <a:solidFill>
              <a:srgbClr val="0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550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대량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 코드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 정보는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식품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이라고 입력하지 않고 식품의 카테고리 코드인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“2”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7308304" cy="221375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000" r="79306" b="5000"/>
          <a:stretch/>
        </p:blipFill>
        <p:spPr>
          <a:xfrm>
            <a:off x="4427984" y="4869160"/>
            <a:ext cx="1512168" cy="129614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굽은 화살표 22"/>
          <p:cNvSpPr/>
          <p:nvPr/>
        </p:nvSpPr>
        <p:spPr>
          <a:xfrm rot="10800000" flipH="1">
            <a:off x="3347864" y="4700435"/>
            <a:ext cx="749732" cy="816797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Tooltip"/>
          <p:cNvGrpSpPr/>
          <p:nvPr>
            <p:custDataLst>
              <p:tags r:id="rId1"/>
            </p:custDataLst>
          </p:nvPr>
        </p:nvGrpSpPr>
        <p:grpSpPr>
          <a:xfrm>
            <a:off x="1709206" y="4049731"/>
            <a:ext cx="1630807" cy="520175"/>
            <a:chOff x="3367456" y="1149496"/>
            <a:chExt cx="1630807" cy="520175"/>
          </a:xfrm>
          <a:solidFill>
            <a:srgbClr val="FFFFFF"/>
          </a:solidFill>
        </p:grpSpPr>
        <p:sp>
          <p:nvSpPr>
            <p:cNvPr id="25" name="Box"/>
            <p:cNvSpPr/>
            <p:nvPr>
              <p:custDataLst>
                <p:tags r:id="rId2"/>
              </p:custDataLst>
            </p:nvPr>
          </p:nvSpPr>
          <p:spPr>
            <a:xfrm>
              <a:off x="3367456" y="1216186"/>
              <a:ext cx="1630807" cy="4534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등록하고자 하는 상품에 해당되는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카테고리의 코드를 확인 후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엑셀을 작성합니다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2376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대량 등록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 작성 유의사항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금액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수량을 제외하고 모든 셀의 서식을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텍스트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설정하는 것이 좋습니다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불필요한 띄어쓰기 등이 들어갈 경우 인식되지 않습니다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서식이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텍스트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아닌 경우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“00”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“0”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되어 버립니다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0888"/>
            <a:ext cx="3777050" cy="379030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3127766" cy="359450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Tooltip"/>
          <p:cNvGrpSpPr/>
          <p:nvPr>
            <p:custDataLst>
              <p:tags r:id="rId1"/>
            </p:custDataLst>
          </p:nvPr>
        </p:nvGrpSpPr>
        <p:grpSpPr>
          <a:xfrm>
            <a:off x="218301" y="2409185"/>
            <a:ext cx="618810" cy="322040"/>
            <a:chOff x="1896310" y="1159640"/>
            <a:chExt cx="618810" cy="322040"/>
          </a:xfrm>
          <a:solidFill>
            <a:srgbClr val="FFFFFF"/>
          </a:solidFill>
        </p:grpSpPr>
        <p:sp>
          <p:nvSpPr>
            <p:cNvPr id="15" name="Box"/>
            <p:cNvSpPr/>
            <p:nvPr>
              <p:custDataLst>
                <p:tags r:id="rId18"/>
              </p:custDataLst>
            </p:nvPr>
          </p:nvSpPr>
          <p:spPr>
            <a:xfrm>
              <a:off x="1896310" y="1159640"/>
              <a:ext cx="552120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선택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"/>
            <p:cNvSpPr/>
            <p:nvPr>
              <p:custDataLst>
                <p:tags r:id="rId19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Gap"/>
            <p:cNvCxnSpPr/>
            <p:nvPr>
              <p:custDataLst>
                <p:tags r:id="rId20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Tooltip"/>
          <p:cNvGrpSpPr/>
          <p:nvPr>
            <p:custDataLst>
              <p:tags r:id="rId2"/>
            </p:custDataLst>
          </p:nvPr>
        </p:nvGrpSpPr>
        <p:grpSpPr>
          <a:xfrm>
            <a:off x="908393" y="3622870"/>
            <a:ext cx="839688" cy="190595"/>
            <a:chOff x="1675432" y="1225362"/>
            <a:chExt cx="839688" cy="190595"/>
          </a:xfrm>
          <a:solidFill>
            <a:srgbClr val="FFFFFF"/>
          </a:solidFill>
        </p:grpSpPr>
        <p:sp>
          <p:nvSpPr>
            <p:cNvPr id="19" name="Box"/>
            <p:cNvSpPr/>
            <p:nvPr>
              <p:custDataLst>
                <p:tags r:id="rId15"/>
              </p:custDataLst>
            </p:nvPr>
          </p:nvSpPr>
          <p:spPr>
            <a:xfrm>
              <a:off x="1675432" y="1225362"/>
              <a:ext cx="77299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우측 버튼 클릭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"/>
            <p:cNvSpPr/>
            <p:nvPr>
              <p:custDataLst>
                <p:tags r:id="rId16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Gap"/>
            <p:cNvCxnSpPr/>
            <p:nvPr>
              <p:custDataLst>
                <p:tags r:id="rId17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Tooltip"/>
          <p:cNvGrpSpPr/>
          <p:nvPr>
            <p:custDataLst>
              <p:tags r:id="rId3"/>
            </p:custDataLst>
          </p:nvPr>
        </p:nvGrpSpPr>
        <p:grpSpPr>
          <a:xfrm>
            <a:off x="1033942" y="4921545"/>
            <a:ext cx="736104" cy="190595"/>
            <a:chOff x="1779016" y="1225362"/>
            <a:chExt cx="736104" cy="190595"/>
          </a:xfrm>
          <a:solidFill>
            <a:srgbClr val="FFFFFF"/>
          </a:solidFill>
        </p:grpSpPr>
        <p:sp>
          <p:nvSpPr>
            <p:cNvPr id="30" name="Box"/>
            <p:cNvSpPr/>
            <p:nvPr>
              <p:custDataLst>
                <p:tags r:id="rId12"/>
              </p:custDataLst>
            </p:nvPr>
          </p:nvSpPr>
          <p:spPr>
            <a:xfrm>
              <a:off x="1779016" y="1225362"/>
              <a:ext cx="669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셀 서식 클릭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"/>
            <p:cNvSpPr/>
            <p:nvPr>
              <p:custDataLst>
                <p:tags r:id="rId13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14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Tooltip"/>
          <p:cNvGrpSpPr/>
          <p:nvPr>
            <p:custDataLst>
              <p:tags r:id="rId4"/>
            </p:custDataLst>
          </p:nvPr>
        </p:nvGrpSpPr>
        <p:grpSpPr>
          <a:xfrm>
            <a:off x="5408264" y="3982433"/>
            <a:ext cx="774950" cy="190595"/>
            <a:chOff x="2674545" y="1225363"/>
            <a:chExt cx="774950" cy="190595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9"/>
              </p:custDataLst>
            </p:nvPr>
          </p:nvSpPr>
          <p:spPr>
            <a:xfrm>
              <a:off x="2741237" y="1225363"/>
              <a:ext cx="70825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텍스트 선택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10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11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Tooltip"/>
          <p:cNvGrpSpPr/>
          <p:nvPr>
            <p:custDataLst>
              <p:tags r:id="rId5"/>
            </p:custDataLst>
          </p:nvPr>
        </p:nvGrpSpPr>
        <p:grpSpPr>
          <a:xfrm>
            <a:off x="4504136" y="2244518"/>
            <a:ext cx="905716" cy="273716"/>
            <a:chOff x="859674" y="1673165"/>
            <a:chExt cx="905716" cy="273716"/>
          </a:xfrm>
        </p:grpSpPr>
        <p:sp>
          <p:nvSpPr>
            <p:cNvPr id="38" name="Box"/>
            <p:cNvSpPr/>
            <p:nvPr>
              <p:custDataLst>
                <p:tags r:id="rId6"/>
              </p:custDataLst>
            </p:nvPr>
          </p:nvSpPr>
          <p:spPr>
            <a:xfrm>
              <a:off x="859674" y="1673165"/>
              <a:ext cx="905716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표시 형식 탭 선택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0748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85" y="3663460"/>
            <a:ext cx="6085372" cy="308392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주문리스트를 확인하며 다양한 검색을 제공합니다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결제완료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or 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접수완료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주문에 대한 리스트를 확인합니다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" name="Tooltip"/>
          <p:cNvGrpSpPr/>
          <p:nvPr>
            <p:custDataLst>
              <p:tags r:id="rId1"/>
            </p:custDataLst>
          </p:nvPr>
        </p:nvGrpSpPr>
        <p:grpSpPr>
          <a:xfrm>
            <a:off x="7598178" y="4488728"/>
            <a:ext cx="608529" cy="190595"/>
            <a:chOff x="2674545" y="1225363"/>
            <a:chExt cx="608529" cy="190595"/>
          </a:xfrm>
          <a:solidFill>
            <a:srgbClr val="FFFFFF"/>
          </a:solidFill>
        </p:grpSpPr>
        <p:sp>
          <p:nvSpPr>
            <p:cNvPr id="8" name="Box"/>
            <p:cNvSpPr/>
            <p:nvPr>
              <p:custDataLst>
                <p:tags r:id="rId10"/>
              </p:custDataLst>
            </p:nvPr>
          </p:nvSpPr>
          <p:spPr>
            <a:xfrm>
              <a:off x="2741237" y="1225363"/>
              <a:ext cx="54183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검색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rrow"/>
            <p:cNvSpPr/>
            <p:nvPr>
              <p:custDataLst>
                <p:tags r:id="rId11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Gap"/>
            <p:cNvCxnSpPr/>
            <p:nvPr>
              <p:custDataLst>
                <p:tags r:id="rId12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Tooltip"/>
          <p:cNvGrpSpPr/>
          <p:nvPr>
            <p:custDataLst>
              <p:tags r:id="rId2"/>
            </p:custDataLst>
          </p:nvPr>
        </p:nvGrpSpPr>
        <p:grpSpPr>
          <a:xfrm>
            <a:off x="7578080" y="5282062"/>
            <a:ext cx="839690" cy="190595"/>
            <a:chOff x="2674545" y="1225362"/>
            <a:chExt cx="839690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7"/>
              </p:custDataLst>
            </p:nvPr>
          </p:nvSpPr>
          <p:spPr>
            <a:xfrm>
              <a:off x="2741237" y="1225362"/>
              <a:ext cx="77299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상태 검색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8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9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ooltip"/>
          <p:cNvGrpSpPr/>
          <p:nvPr>
            <p:custDataLst>
              <p:tags r:id="rId3"/>
            </p:custDataLst>
          </p:nvPr>
        </p:nvGrpSpPr>
        <p:grpSpPr>
          <a:xfrm>
            <a:off x="5868144" y="5472657"/>
            <a:ext cx="1105123" cy="190595"/>
            <a:chOff x="1409997" y="1225363"/>
            <a:chExt cx="1105123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4"/>
              </p:custDataLst>
            </p:nvPr>
          </p:nvSpPr>
          <p:spPr>
            <a:xfrm>
              <a:off x="1409997" y="1225363"/>
              <a:ext cx="1038433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상태 일괄 처리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"/>
            <p:cNvSpPr/>
            <p:nvPr>
              <p:custDataLst>
                <p:tags r:id="rId5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Gap"/>
            <p:cNvCxnSpPr/>
            <p:nvPr>
              <p:custDataLst>
                <p:tags r:id="rId6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모서리가 둥근 직사각형 18"/>
          <p:cNvSpPr/>
          <p:nvPr/>
        </p:nvSpPr>
        <p:spPr>
          <a:xfrm>
            <a:off x="539552" y="2161218"/>
            <a:ext cx="1080120" cy="210444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무통장입금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47364" y="216121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입금대기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23129" y="216121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결제완료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30289" y="2386779"/>
            <a:ext cx="1080120" cy="361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주문확인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상품 준비중</a:t>
            </a:r>
            <a:r>
              <a:rPr lang="en-US" altLang="ko-KR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26433" y="246223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배송중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48754" y="246223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9552" y="2478600"/>
            <a:ext cx="1080120" cy="210444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카드결제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9552" y="2795982"/>
            <a:ext cx="1080120" cy="210444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방문결제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23129" y="2797851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접수완료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" name="꺾인 연결선 2"/>
          <p:cNvCxnSpPr>
            <a:stCxn id="26" idx="3"/>
            <a:endCxn id="21" idx="2"/>
          </p:cNvCxnSpPr>
          <p:nvPr/>
        </p:nvCxnSpPr>
        <p:spPr>
          <a:xfrm flipV="1">
            <a:off x="1619672" y="2371662"/>
            <a:ext cx="2043517" cy="212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3"/>
            <a:endCxn id="20" idx="1"/>
          </p:cNvCxnSpPr>
          <p:nvPr/>
        </p:nvCxnSpPr>
        <p:spPr>
          <a:xfrm>
            <a:off x="1619672" y="2266440"/>
            <a:ext cx="22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3"/>
            <a:endCxn id="28" idx="1"/>
          </p:cNvCxnSpPr>
          <p:nvPr/>
        </p:nvCxnSpPr>
        <p:spPr>
          <a:xfrm>
            <a:off x="1619672" y="2901204"/>
            <a:ext cx="1503457" cy="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3"/>
            <a:endCxn id="21" idx="1"/>
          </p:cNvCxnSpPr>
          <p:nvPr/>
        </p:nvCxnSpPr>
        <p:spPr>
          <a:xfrm>
            <a:off x="2927484" y="2266440"/>
            <a:ext cx="195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4" idx="1"/>
          </p:cNvCxnSpPr>
          <p:nvPr/>
        </p:nvCxnSpPr>
        <p:spPr>
          <a:xfrm>
            <a:off x="6110409" y="2567460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5" idx="1"/>
          </p:cNvCxnSpPr>
          <p:nvPr/>
        </p:nvCxnSpPr>
        <p:spPr>
          <a:xfrm>
            <a:off x="7406553" y="2567460"/>
            <a:ext cx="14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1" idx="3"/>
            <a:endCxn id="23" idx="1"/>
          </p:cNvCxnSpPr>
          <p:nvPr/>
        </p:nvCxnSpPr>
        <p:spPr>
          <a:xfrm>
            <a:off x="4203249" y="2266440"/>
            <a:ext cx="827040" cy="301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8" idx="3"/>
            <a:endCxn id="23" idx="1"/>
          </p:cNvCxnSpPr>
          <p:nvPr/>
        </p:nvCxnSpPr>
        <p:spPr>
          <a:xfrm flipV="1">
            <a:off x="4203249" y="2567460"/>
            <a:ext cx="827040" cy="335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572000" y="1882599"/>
            <a:ext cx="0" cy="144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110409" y="3072751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입점업체</a:t>
            </a:r>
            <a:endParaRPr lang="ko-KR" altLang="en-US" sz="12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036618" y="3072751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고객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8820472" y="1882599"/>
            <a:ext cx="0" cy="144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23528" y="1882599"/>
            <a:ext cx="0" cy="144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512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err="1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주문관리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확인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주문확인 처리를 하여 해당 주문을 상품 준비중 상태로 변경합니다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1887" y="1374990"/>
            <a:ext cx="1080120" cy="3613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주문확인</a:t>
            </a:r>
            <a:endParaRPr lang="en-US" altLang="ko-KR" sz="900" b="1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9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9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상품 준비중</a:t>
            </a:r>
            <a:r>
              <a:rPr lang="en-US" altLang="ko-KR" sz="9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18031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배송중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40352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4" name="직선 화살표 연결선 43"/>
          <p:cNvCxnSpPr>
            <a:stCxn id="23" idx="3"/>
            <a:endCxn id="24" idx="1"/>
          </p:cNvCxnSpPr>
          <p:nvPr/>
        </p:nvCxnSpPr>
        <p:spPr>
          <a:xfrm>
            <a:off x="6302007" y="1555671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5" idx="1"/>
          </p:cNvCxnSpPr>
          <p:nvPr/>
        </p:nvCxnSpPr>
        <p:spPr>
          <a:xfrm>
            <a:off x="7598151" y="1555671"/>
            <a:ext cx="14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7524328" cy="267588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Tooltip"/>
          <p:cNvGrpSpPr/>
          <p:nvPr>
            <p:custDataLst>
              <p:tags r:id="rId1"/>
            </p:custDataLst>
          </p:nvPr>
        </p:nvGrpSpPr>
        <p:grpSpPr>
          <a:xfrm>
            <a:off x="418933" y="3838349"/>
            <a:ext cx="608528" cy="190595"/>
            <a:chOff x="1906592" y="1225362"/>
            <a:chExt cx="608528" cy="190595"/>
          </a:xfrm>
          <a:solidFill>
            <a:srgbClr val="FFFFFF"/>
          </a:solidFill>
        </p:grpSpPr>
        <p:sp>
          <p:nvSpPr>
            <p:cNvPr id="43" name="Box"/>
            <p:cNvSpPr/>
            <p:nvPr>
              <p:custDataLst>
                <p:tags r:id="rId10"/>
              </p:custDataLst>
            </p:nvPr>
          </p:nvSpPr>
          <p:spPr>
            <a:xfrm>
              <a:off x="1906592" y="1225362"/>
              <a:ext cx="54183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선택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"/>
            <p:cNvSpPr/>
            <p:nvPr>
              <p:custDataLst>
                <p:tags r:id="rId11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/>
            <p:cNvCxnSpPr/>
            <p:nvPr>
              <p:custDataLst>
                <p:tags r:id="rId12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타원 47"/>
          <p:cNvSpPr/>
          <p:nvPr/>
        </p:nvSpPr>
        <p:spPr>
          <a:xfrm>
            <a:off x="172320" y="38306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56" name="Tooltip"/>
          <p:cNvGrpSpPr/>
          <p:nvPr>
            <p:custDataLst>
              <p:tags r:id="rId2"/>
            </p:custDataLst>
          </p:nvPr>
        </p:nvGrpSpPr>
        <p:grpSpPr>
          <a:xfrm>
            <a:off x="6754833" y="3501008"/>
            <a:ext cx="839688" cy="190595"/>
            <a:chOff x="1675432" y="1225362"/>
            <a:chExt cx="839688" cy="190595"/>
          </a:xfrm>
          <a:solidFill>
            <a:srgbClr val="FFFFFF"/>
          </a:solidFill>
        </p:grpSpPr>
        <p:sp>
          <p:nvSpPr>
            <p:cNvPr id="58" name="Box"/>
            <p:cNvSpPr/>
            <p:nvPr>
              <p:custDataLst>
                <p:tags r:id="rId7"/>
              </p:custDataLst>
            </p:nvPr>
          </p:nvSpPr>
          <p:spPr>
            <a:xfrm>
              <a:off x="1675432" y="1225362"/>
              <a:ext cx="77299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확인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Arrow"/>
            <p:cNvSpPr/>
            <p:nvPr>
              <p:custDataLst>
                <p:tags r:id="rId8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4" name="Gap"/>
            <p:cNvCxnSpPr/>
            <p:nvPr>
              <p:custDataLst>
                <p:tags r:id="rId9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타원 64"/>
          <p:cNvSpPr/>
          <p:nvPr/>
        </p:nvSpPr>
        <p:spPr>
          <a:xfrm>
            <a:off x="6482408" y="348829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66" name="Tooltip"/>
          <p:cNvGrpSpPr/>
          <p:nvPr>
            <p:custDataLst>
              <p:tags r:id="rId3"/>
            </p:custDataLst>
          </p:nvPr>
        </p:nvGrpSpPr>
        <p:grpSpPr>
          <a:xfrm>
            <a:off x="4067969" y="3525183"/>
            <a:ext cx="1065947" cy="257285"/>
            <a:chOff x="3649883" y="1149496"/>
            <a:chExt cx="1065947" cy="257285"/>
          </a:xfrm>
          <a:solidFill>
            <a:srgbClr val="FFFFFF"/>
          </a:solidFill>
        </p:grpSpPr>
        <p:sp>
          <p:nvSpPr>
            <p:cNvPr id="67" name="Box"/>
            <p:cNvSpPr/>
            <p:nvPr>
              <p:custDataLst>
                <p:tags r:id="rId4"/>
              </p:custDataLst>
            </p:nvPr>
          </p:nvSpPr>
          <p:spPr>
            <a:xfrm>
              <a:off x="3649883" y="1216186"/>
              <a:ext cx="106594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건 변경 성공 메시지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Arrow"/>
            <p:cNvSpPr/>
            <p:nvPr>
              <p:custDataLst>
                <p:tags r:id="rId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9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01846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err="1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주문관리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 입력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건 별 직접 입력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송장번호를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입력하여 주문을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배송중으로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처리합니다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입력방법은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건별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직접입력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”, 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두가지 방법이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1887" y="1374990"/>
            <a:ext cx="1080120" cy="361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주문확인</a:t>
            </a:r>
            <a:endParaRPr lang="en-US" altLang="ko-KR" sz="900" b="1" dirty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상품 준비중</a:t>
            </a:r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18031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배송중</a:t>
            </a:r>
            <a:endParaRPr lang="en-US" altLang="ko-KR" sz="9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40352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4" name="직선 화살표 연결선 43"/>
          <p:cNvCxnSpPr>
            <a:stCxn id="23" idx="3"/>
            <a:endCxn id="24" idx="1"/>
          </p:cNvCxnSpPr>
          <p:nvPr/>
        </p:nvCxnSpPr>
        <p:spPr>
          <a:xfrm>
            <a:off x="6302007" y="1555671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5" idx="1"/>
          </p:cNvCxnSpPr>
          <p:nvPr/>
        </p:nvCxnSpPr>
        <p:spPr>
          <a:xfrm>
            <a:off x="7598151" y="1555671"/>
            <a:ext cx="14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0" y="2564904"/>
            <a:ext cx="7059816" cy="205992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827684"/>
            <a:ext cx="2586511" cy="117619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/>
        </p:spPr>
      </p:pic>
      <p:grpSp>
        <p:nvGrpSpPr>
          <p:cNvPr id="27" name="Tooltip"/>
          <p:cNvGrpSpPr/>
          <p:nvPr>
            <p:custDataLst>
              <p:tags r:id="rId1"/>
            </p:custDataLst>
          </p:nvPr>
        </p:nvGrpSpPr>
        <p:grpSpPr>
          <a:xfrm>
            <a:off x="395536" y="3501008"/>
            <a:ext cx="608528" cy="190595"/>
            <a:chOff x="1906592" y="1225362"/>
            <a:chExt cx="608528" cy="190595"/>
          </a:xfrm>
          <a:solidFill>
            <a:srgbClr val="FFFFFF"/>
          </a:solidFill>
        </p:grpSpPr>
        <p:sp>
          <p:nvSpPr>
            <p:cNvPr id="28" name="Box"/>
            <p:cNvSpPr/>
            <p:nvPr>
              <p:custDataLst>
                <p:tags r:id="rId14"/>
              </p:custDataLst>
            </p:nvPr>
          </p:nvSpPr>
          <p:spPr>
            <a:xfrm>
              <a:off x="1906592" y="1225362"/>
              <a:ext cx="54183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선택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Arrow"/>
            <p:cNvSpPr/>
            <p:nvPr>
              <p:custDataLst>
                <p:tags r:id="rId15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0" name="Gap"/>
            <p:cNvCxnSpPr/>
            <p:nvPr>
              <p:custDataLst>
                <p:tags r:id="rId16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타원 30"/>
          <p:cNvSpPr/>
          <p:nvPr/>
        </p:nvSpPr>
        <p:spPr>
          <a:xfrm>
            <a:off x="148923" y="349335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32" name="Tooltip"/>
          <p:cNvGrpSpPr/>
          <p:nvPr>
            <p:custDataLst>
              <p:tags r:id="rId2"/>
            </p:custDataLst>
          </p:nvPr>
        </p:nvGrpSpPr>
        <p:grpSpPr>
          <a:xfrm>
            <a:off x="5621217" y="3212320"/>
            <a:ext cx="1438855" cy="257285"/>
            <a:chOff x="593105" y="1689596"/>
            <a:chExt cx="1438855" cy="257285"/>
          </a:xfrm>
          <a:solidFill>
            <a:schemeClr val="bg1"/>
          </a:solidFill>
        </p:grpSpPr>
        <p:sp>
          <p:nvSpPr>
            <p:cNvPr id="33" name="Box"/>
            <p:cNvSpPr/>
            <p:nvPr>
              <p:custDataLst>
                <p:tags r:id="rId11"/>
              </p:custDataLst>
            </p:nvPr>
          </p:nvSpPr>
          <p:spPr>
            <a:xfrm>
              <a:off x="593105" y="1689596"/>
              <a:ext cx="1438855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 선택 및 송장번호 입력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Arrow"/>
            <p:cNvSpPr/>
            <p:nvPr>
              <p:custDataLst>
                <p:tags r:id="rId12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/>
            <p:cNvCxnSpPr/>
            <p:nvPr>
              <p:custDataLst>
                <p:tags r:id="rId13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63" y="3457964"/>
            <a:ext cx="877584" cy="185622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Tooltip"/>
          <p:cNvGrpSpPr/>
          <p:nvPr>
            <p:custDataLst>
              <p:tags r:id="rId3"/>
            </p:custDataLst>
          </p:nvPr>
        </p:nvGrpSpPr>
        <p:grpSpPr>
          <a:xfrm>
            <a:off x="7492125" y="2658868"/>
            <a:ext cx="512425" cy="257285"/>
            <a:chOff x="1056318" y="1689596"/>
            <a:chExt cx="512425" cy="257285"/>
          </a:xfrm>
          <a:solidFill>
            <a:schemeClr val="bg1"/>
          </a:solidFill>
        </p:grpSpPr>
        <p:sp>
          <p:nvSpPr>
            <p:cNvPr id="38" name="Box"/>
            <p:cNvSpPr/>
            <p:nvPr>
              <p:custDataLst>
                <p:tags r:id="rId8"/>
              </p:custDataLst>
            </p:nvPr>
          </p:nvSpPr>
          <p:spPr>
            <a:xfrm>
              <a:off x="1056318" y="1689596"/>
              <a:ext cx="512425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발송처리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Arrow"/>
            <p:cNvSpPr/>
            <p:nvPr>
              <p:custDataLst>
                <p:tags r:id="rId9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/>
            <p:cNvCxnSpPr/>
            <p:nvPr>
              <p:custDataLst>
                <p:tags r:id="rId10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타원 40"/>
          <p:cNvSpPr/>
          <p:nvPr/>
        </p:nvSpPr>
        <p:spPr>
          <a:xfrm>
            <a:off x="5380444" y="320112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sp>
        <p:nvSpPr>
          <p:cNvPr id="49" name="타원 48"/>
          <p:cNvSpPr/>
          <p:nvPr/>
        </p:nvSpPr>
        <p:spPr>
          <a:xfrm>
            <a:off x="7222380" y="2646153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rgbClr val="FFFFFF"/>
                </a:solidFill>
              </a:rPr>
              <a:t>3</a:t>
            </a:r>
          </a:p>
        </p:txBody>
      </p:sp>
      <p:grpSp>
        <p:nvGrpSpPr>
          <p:cNvPr id="50" name="Tooltip"/>
          <p:cNvGrpSpPr/>
          <p:nvPr>
            <p:custDataLst>
              <p:tags r:id="rId4"/>
            </p:custDataLst>
          </p:nvPr>
        </p:nvGrpSpPr>
        <p:grpSpPr>
          <a:xfrm>
            <a:off x="1213142" y="3104939"/>
            <a:ext cx="1808842" cy="388730"/>
            <a:chOff x="408114" y="1558151"/>
            <a:chExt cx="1808842" cy="388730"/>
          </a:xfrm>
        </p:grpSpPr>
        <p:sp>
          <p:nvSpPr>
            <p:cNvPr id="51" name="Box"/>
            <p:cNvSpPr/>
            <p:nvPr>
              <p:custDataLst>
                <p:tags r:id="rId5"/>
              </p:custDataLst>
            </p:nvPr>
          </p:nvSpPr>
          <p:spPr>
            <a:xfrm>
              <a:off x="408114" y="1558151"/>
              <a:ext cx="1808842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주문확인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or 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배송중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상태인 주문만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발송처리가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가능합니다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Arrow"/>
            <p:cNvSpPr/>
            <p:nvPr>
              <p:custDataLst>
                <p:tags r:id="rId6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3" name="Gap"/>
            <p:cNvCxnSpPr/>
            <p:nvPr>
              <p:custDataLst>
                <p:tags r:id="rId7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9161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err="1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주문관리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 입력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 입력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7540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송장번호를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입력하여 주문을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배송중으로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처리합니다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입력방법은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건별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직접입력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”, 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두가지 방법이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시에는 먼저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발송처리 대상 주문을 다운로드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한 후 배송정보를 입력하여 업로드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1887" y="1374990"/>
            <a:ext cx="1080120" cy="361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주문확인</a:t>
            </a:r>
            <a:endParaRPr lang="en-US" altLang="ko-KR" sz="900" b="1" dirty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상품 준비중</a:t>
            </a:r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18031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배송중</a:t>
            </a:r>
            <a:endParaRPr lang="en-US" altLang="ko-KR" sz="9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40352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4" name="직선 화살표 연결선 43"/>
          <p:cNvCxnSpPr>
            <a:stCxn id="23" idx="3"/>
            <a:endCxn id="24" idx="1"/>
          </p:cNvCxnSpPr>
          <p:nvPr/>
        </p:nvCxnSpPr>
        <p:spPr>
          <a:xfrm>
            <a:off x="6302007" y="1555671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5" idx="1"/>
          </p:cNvCxnSpPr>
          <p:nvPr/>
        </p:nvCxnSpPr>
        <p:spPr>
          <a:xfrm>
            <a:off x="7598151" y="1555671"/>
            <a:ext cx="14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48880"/>
            <a:ext cx="7452320" cy="394774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Tooltip"/>
          <p:cNvGrpSpPr/>
          <p:nvPr>
            <p:custDataLst>
              <p:tags r:id="rId1"/>
            </p:custDataLst>
          </p:nvPr>
        </p:nvGrpSpPr>
        <p:grpSpPr>
          <a:xfrm>
            <a:off x="5289412" y="3742776"/>
            <a:ext cx="1150444" cy="190595"/>
            <a:chOff x="2674545" y="1225362"/>
            <a:chExt cx="1150444" cy="190595"/>
          </a:xfrm>
          <a:solidFill>
            <a:schemeClr val="bg1"/>
          </a:solidFill>
        </p:grpSpPr>
        <p:sp>
          <p:nvSpPr>
            <p:cNvPr id="42" name="Box"/>
            <p:cNvSpPr/>
            <p:nvPr>
              <p:custDataLst>
                <p:tags r:id="rId14"/>
              </p:custDataLst>
            </p:nvPr>
          </p:nvSpPr>
          <p:spPr>
            <a:xfrm>
              <a:off x="2741237" y="1225362"/>
              <a:ext cx="1083752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데이터 다운로드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518031" y="373006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48" name="Tooltip"/>
          <p:cNvGrpSpPr/>
          <p:nvPr>
            <p:custDataLst>
              <p:tags r:id="rId2"/>
            </p:custDataLst>
          </p:nvPr>
        </p:nvGrpSpPr>
        <p:grpSpPr>
          <a:xfrm>
            <a:off x="5796136" y="5085184"/>
            <a:ext cx="943275" cy="190595"/>
            <a:chOff x="2674545" y="1225362"/>
            <a:chExt cx="943275" cy="190595"/>
          </a:xfrm>
          <a:solidFill>
            <a:schemeClr val="bg1"/>
          </a:solidFill>
        </p:grpSpPr>
        <p:sp>
          <p:nvSpPr>
            <p:cNvPr id="54" name="Box"/>
            <p:cNvSpPr/>
            <p:nvPr>
              <p:custDataLst>
                <p:tags r:id="rId11"/>
              </p:custDataLst>
            </p:nvPr>
          </p:nvSpPr>
          <p:spPr>
            <a:xfrm>
              <a:off x="2741237" y="1225362"/>
              <a:ext cx="876583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 코드 확인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6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타원 56"/>
          <p:cNvSpPr/>
          <p:nvPr/>
        </p:nvSpPr>
        <p:spPr>
          <a:xfrm>
            <a:off x="6804248" y="507246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58" name="Tooltip"/>
          <p:cNvGrpSpPr/>
          <p:nvPr>
            <p:custDataLst>
              <p:tags r:id="rId3"/>
            </p:custDataLst>
          </p:nvPr>
        </p:nvGrpSpPr>
        <p:grpSpPr>
          <a:xfrm>
            <a:off x="3059832" y="3369707"/>
            <a:ext cx="713106" cy="190595"/>
            <a:chOff x="2674545" y="1225362"/>
            <a:chExt cx="713106" cy="190595"/>
          </a:xfrm>
          <a:solidFill>
            <a:schemeClr val="bg1"/>
          </a:solidFill>
        </p:grpSpPr>
        <p:sp>
          <p:nvSpPr>
            <p:cNvPr id="59" name="Box"/>
            <p:cNvSpPr/>
            <p:nvPr>
              <p:custDataLst>
                <p:tags r:id="rId8"/>
              </p:custDataLst>
            </p:nvPr>
          </p:nvSpPr>
          <p:spPr>
            <a:xfrm>
              <a:off x="2741237" y="1225362"/>
              <a:ext cx="646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파일 업로드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Arrow"/>
            <p:cNvSpPr/>
            <p:nvPr>
              <p:custDataLst>
                <p:tags r:id="rId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1" name="Gap"/>
            <p:cNvCxnSpPr/>
            <p:nvPr>
              <p:custDataLst>
                <p:tags r:id="rId1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61"/>
          <p:cNvSpPr/>
          <p:nvPr/>
        </p:nvSpPr>
        <p:spPr>
          <a:xfrm>
            <a:off x="3851920" y="335699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/>
              <a:t>4</a:t>
            </a:r>
            <a:endParaRPr lang="en-US" altLang="ko-KR" sz="1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63" y="5720309"/>
            <a:ext cx="2271375" cy="86786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Tooltip"/>
          <p:cNvGrpSpPr/>
          <p:nvPr>
            <p:custDataLst>
              <p:tags r:id="rId4"/>
            </p:custDataLst>
          </p:nvPr>
        </p:nvGrpSpPr>
        <p:grpSpPr>
          <a:xfrm>
            <a:off x="7353765" y="6384258"/>
            <a:ext cx="1438855" cy="257285"/>
            <a:chOff x="3463430" y="1149496"/>
            <a:chExt cx="1438855" cy="257285"/>
          </a:xfrm>
          <a:solidFill>
            <a:srgbClr val="FFFFFF"/>
          </a:solidFill>
        </p:grpSpPr>
        <p:sp>
          <p:nvSpPr>
            <p:cNvPr id="64" name="Box"/>
            <p:cNvSpPr/>
            <p:nvPr>
              <p:custDataLst>
                <p:tags r:id="rId5"/>
              </p:custDataLst>
            </p:nvPr>
          </p:nvSpPr>
          <p:spPr>
            <a:xfrm>
              <a:off x="3463430" y="1216186"/>
              <a:ext cx="1438855" cy="190595"/>
            </a:xfrm>
            <a:prstGeom prst="roundRect">
              <a:avLst>
                <a:gd name="adj" fmla="val 11391"/>
              </a:avLst>
            </a:prstGeom>
            <a:solidFill>
              <a:schemeClr val="bg1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 코드 및 송장번호 입력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"/>
            <p:cNvSpPr/>
            <p:nvPr>
              <p:custDataLst>
                <p:tags r:id="rId6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6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타원 66"/>
          <p:cNvSpPr/>
          <p:nvPr/>
        </p:nvSpPr>
        <p:spPr>
          <a:xfrm>
            <a:off x="7020272" y="644644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cxnSp>
        <p:nvCxnSpPr>
          <p:cNvPr id="10" name="꺾인 연결선 9"/>
          <p:cNvCxnSpPr>
            <a:stCxn id="46" idx="6"/>
            <a:endCxn id="8" idx="0"/>
          </p:cNvCxnSpPr>
          <p:nvPr/>
        </p:nvCxnSpPr>
        <p:spPr>
          <a:xfrm>
            <a:off x="6734055" y="3838073"/>
            <a:ext cx="888496" cy="1882236"/>
          </a:xfrm>
          <a:prstGeom prst="bentConnector2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788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err="1">
                <a:solidFill>
                  <a:srgbClr val="5F5F5F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주문관리</a:t>
            </a:r>
            <a:endParaRPr lang="en-US" altLang="ko-KR" sz="1600" b="1" dirty="0">
              <a:solidFill>
                <a:srgbClr val="5F5F5F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 입력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 입력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7540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송장번호를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입력하여 주문을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배송중으로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처리합니다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송장번호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입력방법은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건별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직접입력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”, 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두가지 방법이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시에는 먼저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발송처리 대상 주문을 다운로드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한 후 배송정보를 입력하여 업로드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21887" y="1374990"/>
            <a:ext cx="1080120" cy="361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주문확인</a:t>
            </a:r>
            <a:endParaRPr lang="en-US" altLang="ko-KR" sz="900" b="1" dirty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상품 준비중</a:t>
            </a:r>
            <a:r>
              <a:rPr lang="en-US" altLang="ko-KR" sz="900" b="1" dirty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18031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배송중</a:t>
            </a:r>
            <a:endParaRPr lang="en-US" altLang="ko-KR" sz="9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40352" y="145044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배송완료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4" name="직선 화살표 연결선 43"/>
          <p:cNvCxnSpPr>
            <a:stCxn id="23" idx="3"/>
            <a:endCxn id="24" idx="1"/>
          </p:cNvCxnSpPr>
          <p:nvPr/>
        </p:nvCxnSpPr>
        <p:spPr>
          <a:xfrm>
            <a:off x="6302007" y="1555671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5" idx="1"/>
          </p:cNvCxnSpPr>
          <p:nvPr/>
        </p:nvCxnSpPr>
        <p:spPr>
          <a:xfrm>
            <a:off x="7598151" y="1555671"/>
            <a:ext cx="142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48880"/>
            <a:ext cx="7452320" cy="394774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Tooltip"/>
          <p:cNvGrpSpPr/>
          <p:nvPr>
            <p:custDataLst>
              <p:tags r:id="rId1"/>
            </p:custDataLst>
          </p:nvPr>
        </p:nvGrpSpPr>
        <p:grpSpPr>
          <a:xfrm>
            <a:off x="5289412" y="3742776"/>
            <a:ext cx="1150444" cy="190595"/>
            <a:chOff x="2674545" y="1225362"/>
            <a:chExt cx="1150444" cy="190595"/>
          </a:xfrm>
          <a:solidFill>
            <a:schemeClr val="bg1"/>
          </a:solidFill>
        </p:grpSpPr>
        <p:sp>
          <p:nvSpPr>
            <p:cNvPr id="42" name="Box"/>
            <p:cNvSpPr/>
            <p:nvPr>
              <p:custDataLst>
                <p:tags r:id="rId14"/>
              </p:custDataLst>
            </p:nvPr>
          </p:nvSpPr>
          <p:spPr>
            <a:xfrm>
              <a:off x="2741237" y="1225362"/>
              <a:ext cx="1083752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데이터 다운로드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518031" y="373006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48" name="Tooltip"/>
          <p:cNvGrpSpPr/>
          <p:nvPr>
            <p:custDataLst>
              <p:tags r:id="rId2"/>
            </p:custDataLst>
          </p:nvPr>
        </p:nvGrpSpPr>
        <p:grpSpPr>
          <a:xfrm>
            <a:off x="5796136" y="5085184"/>
            <a:ext cx="943275" cy="190595"/>
            <a:chOff x="2674545" y="1225362"/>
            <a:chExt cx="943275" cy="190595"/>
          </a:xfrm>
          <a:solidFill>
            <a:schemeClr val="bg1"/>
          </a:solidFill>
        </p:grpSpPr>
        <p:sp>
          <p:nvSpPr>
            <p:cNvPr id="54" name="Box"/>
            <p:cNvSpPr/>
            <p:nvPr>
              <p:custDataLst>
                <p:tags r:id="rId11"/>
              </p:custDataLst>
            </p:nvPr>
          </p:nvSpPr>
          <p:spPr>
            <a:xfrm>
              <a:off x="2741237" y="1225362"/>
              <a:ext cx="876583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 코드 확인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6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타원 56"/>
          <p:cNvSpPr/>
          <p:nvPr/>
        </p:nvSpPr>
        <p:spPr>
          <a:xfrm>
            <a:off x="6804248" y="507246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58" name="Tooltip"/>
          <p:cNvGrpSpPr/>
          <p:nvPr>
            <p:custDataLst>
              <p:tags r:id="rId3"/>
            </p:custDataLst>
          </p:nvPr>
        </p:nvGrpSpPr>
        <p:grpSpPr>
          <a:xfrm>
            <a:off x="3059832" y="3369707"/>
            <a:ext cx="713106" cy="190595"/>
            <a:chOff x="2674545" y="1225362"/>
            <a:chExt cx="713106" cy="190595"/>
          </a:xfrm>
          <a:solidFill>
            <a:schemeClr val="bg1"/>
          </a:solidFill>
        </p:grpSpPr>
        <p:sp>
          <p:nvSpPr>
            <p:cNvPr id="59" name="Box"/>
            <p:cNvSpPr/>
            <p:nvPr>
              <p:custDataLst>
                <p:tags r:id="rId8"/>
              </p:custDataLst>
            </p:nvPr>
          </p:nvSpPr>
          <p:spPr>
            <a:xfrm>
              <a:off x="2741237" y="1225362"/>
              <a:ext cx="646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파일 업로드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Arrow"/>
            <p:cNvSpPr/>
            <p:nvPr>
              <p:custDataLst>
                <p:tags r:id="rId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1" name="Gap"/>
            <p:cNvCxnSpPr/>
            <p:nvPr>
              <p:custDataLst>
                <p:tags r:id="rId1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61"/>
          <p:cNvSpPr/>
          <p:nvPr/>
        </p:nvSpPr>
        <p:spPr>
          <a:xfrm>
            <a:off x="3851920" y="335699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/>
              <a:t>4</a:t>
            </a:r>
            <a:endParaRPr lang="en-US" altLang="ko-KR" sz="1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63" y="5720309"/>
            <a:ext cx="2271375" cy="86786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Tooltip"/>
          <p:cNvGrpSpPr/>
          <p:nvPr>
            <p:custDataLst>
              <p:tags r:id="rId4"/>
            </p:custDataLst>
          </p:nvPr>
        </p:nvGrpSpPr>
        <p:grpSpPr>
          <a:xfrm>
            <a:off x="7353765" y="6384258"/>
            <a:ext cx="1438855" cy="257285"/>
            <a:chOff x="3463430" y="1149496"/>
            <a:chExt cx="1438855" cy="257285"/>
          </a:xfrm>
          <a:solidFill>
            <a:srgbClr val="FFFFFF"/>
          </a:solidFill>
        </p:grpSpPr>
        <p:sp>
          <p:nvSpPr>
            <p:cNvPr id="64" name="Box"/>
            <p:cNvSpPr/>
            <p:nvPr>
              <p:custDataLst>
                <p:tags r:id="rId5"/>
              </p:custDataLst>
            </p:nvPr>
          </p:nvSpPr>
          <p:spPr>
            <a:xfrm>
              <a:off x="3463430" y="1216186"/>
              <a:ext cx="1438855" cy="190595"/>
            </a:xfrm>
            <a:prstGeom prst="roundRect">
              <a:avLst>
                <a:gd name="adj" fmla="val 11391"/>
              </a:avLst>
            </a:prstGeom>
            <a:solidFill>
              <a:schemeClr val="bg1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 코드 및 송장번호 입력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"/>
            <p:cNvSpPr/>
            <p:nvPr>
              <p:custDataLst>
                <p:tags r:id="rId6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6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타원 66"/>
          <p:cNvSpPr/>
          <p:nvPr/>
        </p:nvSpPr>
        <p:spPr>
          <a:xfrm>
            <a:off x="7020272" y="644644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cxnSp>
        <p:nvCxnSpPr>
          <p:cNvPr id="10" name="꺾인 연결선 9"/>
          <p:cNvCxnSpPr>
            <a:stCxn id="46" idx="6"/>
            <a:endCxn id="8" idx="0"/>
          </p:cNvCxnSpPr>
          <p:nvPr/>
        </p:nvCxnSpPr>
        <p:spPr>
          <a:xfrm>
            <a:off x="6734055" y="3838073"/>
            <a:ext cx="888496" cy="1882236"/>
          </a:xfrm>
          <a:prstGeom prst="bentConnector2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027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677108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견적요청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상품의 견적을 요청하거나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대량 구매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위해 견적요청하는</a:t>
            </a:r>
            <a:r>
              <a:rPr lang="en-US" altLang="ko-KR" sz="11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경우가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견적 요청을 하면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</a:t>
            </a:r>
            <a:r>
              <a:rPr lang="en-US" altLang="ko-KR" sz="11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등록되고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내용 확인 후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금액 입력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하면 고객은 해당 금액으로 상품을 결제하게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863600" y="3319839"/>
            <a:ext cx="1080000" cy="2619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상품확인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2791219" y="2348881"/>
            <a:ext cx="1158548" cy="726877"/>
            <a:chOff x="1459526" y="468687"/>
            <a:chExt cx="1645624" cy="1015661"/>
          </a:xfrm>
        </p:grpSpPr>
        <p:sp>
          <p:nvSpPr>
            <p:cNvPr id="35" name="TextBox 20"/>
            <p:cNvSpPr txBox="1"/>
            <p:nvPr/>
          </p:nvSpPr>
          <p:spPr>
            <a:xfrm>
              <a:off x="1459526" y="1170288"/>
              <a:ext cx="1645624" cy="3140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일반</a:t>
              </a:r>
              <a:r>
                <a:rPr lang="en-US" altLang="ko-KR" sz="100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기업</a:t>
              </a:r>
              <a:r>
                <a:rPr lang="en-US" altLang="ko-KR" sz="100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00">
                  <a:latin typeface="맑은 고딕" pitchFamily="50" charset="-127"/>
                  <a:ea typeface="맑은 고딕" pitchFamily="50" charset="-127"/>
                </a:rPr>
                <a:t>단체</a:t>
              </a:r>
            </a:p>
          </p:txBody>
        </p:sp>
        <p:pic>
          <p:nvPicPr>
            <p:cNvPr id="37" name="Picture 9" descr="W:\90. 템플릿\PowerPoint\OfficeIcon\MC90043262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8138" y="468687"/>
              <a:ext cx="788400" cy="788400"/>
            </a:xfrm>
            <a:prstGeom prst="rect">
              <a:avLst/>
            </a:prstGeom>
            <a:noFill/>
          </p:spPr>
        </p:pic>
      </p:grpSp>
      <p:sp>
        <p:nvSpPr>
          <p:cNvPr id="38" name="모서리가 둥근 직사각형 37"/>
          <p:cNvSpPr/>
          <p:nvPr/>
        </p:nvSpPr>
        <p:spPr>
          <a:xfrm>
            <a:off x="5200373" y="3319839"/>
            <a:ext cx="1080000" cy="2582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cxnSp>
        <p:nvCxnSpPr>
          <p:cNvPr id="39" name="직선 화살표 연결선 38"/>
          <p:cNvCxnSpPr>
            <a:stCxn id="38" idx="1"/>
            <a:endCxn id="33" idx="3"/>
          </p:cNvCxnSpPr>
          <p:nvPr/>
        </p:nvCxnSpPr>
        <p:spPr>
          <a:xfrm flipH="1">
            <a:off x="3943600" y="3448943"/>
            <a:ext cx="1256773" cy="188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200373" y="3919413"/>
            <a:ext cx="1080000" cy="2582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견적요청 확인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5148064" y="2348880"/>
            <a:ext cx="1183920" cy="778657"/>
            <a:chOff x="4886325" y="468687"/>
            <a:chExt cx="1681663" cy="1088732"/>
          </a:xfrm>
        </p:grpSpPr>
        <p:pic>
          <p:nvPicPr>
            <p:cNvPr id="49" name="Picture 3" descr="W:\90. 템플릿\PowerPoint\OfficeIcon\MC90043261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06018" y="468687"/>
              <a:ext cx="842277" cy="842278"/>
            </a:xfrm>
            <a:prstGeom prst="rect">
              <a:avLst/>
            </a:prstGeom>
            <a:noFill/>
          </p:spPr>
        </p:pic>
        <p:sp>
          <p:nvSpPr>
            <p:cNvPr id="50" name="TextBox 20"/>
            <p:cNvSpPr txBox="1"/>
            <p:nvPr/>
          </p:nvSpPr>
          <p:spPr>
            <a:xfrm>
              <a:off x="4886325" y="1213148"/>
              <a:ext cx="1681663" cy="34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입점업체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판매자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51" name="직선 화살표 연결선 50"/>
          <p:cNvCxnSpPr>
            <a:stCxn id="50" idx="2"/>
            <a:endCxn id="38" idx="0"/>
          </p:cNvCxnSpPr>
          <p:nvPr/>
        </p:nvCxnSpPr>
        <p:spPr>
          <a:xfrm>
            <a:off x="5740024" y="3127537"/>
            <a:ext cx="349" cy="19230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2863600" y="5268192"/>
            <a:ext cx="1080000" cy="2619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07665" y="5644372"/>
            <a:ext cx="1080000" cy="25584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주문확인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307665" y="6145403"/>
            <a:ext cx="1080000" cy="2582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배송</a:t>
            </a:r>
          </a:p>
        </p:txBody>
      </p:sp>
      <p:cxnSp>
        <p:nvCxnSpPr>
          <p:cNvPr id="69" name="직선 화살표 연결선 68"/>
          <p:cNvCxnSpPr>
            <a:stCxn id="76" idx="3"/>
            <a:endCxn id="40" idx="1"/>
          </p:cNvCxnSpPr>
          <p:nvPr/>
        </p:nvCxnSpPr>
        <p:spPr>
          <a:xfrm>
            <a:off x="3936894" y="3880392"/>
            <a:ext cx="1263479" cy="16812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73" idx="2"/>
            <a:endCxn id="52" idx="0"/>
          </p:cNvCxnSpPr>
          <p:nvPr/>
        </p:nvCxnSpPr>
        <p:spPr>
          <a:xfrm>
            <a:off x="3403600" y="5013434"/>
            <a:ext cx="0" cy="2547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2" idx="3"/>
            <a:endCxn id="53" idx="1"/>
          </p:cNvCxnSpPr>
          <p:nvPr/>
        </p:nvCxnSpPr>
        <p:spPr>
          <a:xfrm>
            <a:off x="3943600" y="5399182"/>
            <a:ext cx="1364065" cy="37311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3" idx="2"/>
            <a:endCxn id="68" idx="0"/>
          </p:cNvCxnSpPr>
          <p:nvPr/>
        </p:nvCxnSpPr>
        <p:spPr>
          <a:xfrm>
            <a:off x="5847665" y="5900213"/>
            <a:ext cx="0" cy="2451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2863600" y="4751454"/>
            <a:ext cx="1080000" cy="2619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견적확인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259632" y="4917681"/>
            <a:ext cx="1005829" cy="2395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견적서 출력</a:t>
            </a:r>
          </a:p>
        </p:txBody>
      </p:sp>
      <p:cxnSp>
        <p:nvCxnSpPr>
          <p:cNvPr id="75" name="꺾인 연결선 74"/>
          <p:cNvCxnSpPr>
            <a:stCxn id="73" idx="1"/>
            <a:endCxn id="74" idx="3"/>
          </p:cNvCxnSpPr>
          <p:nvPr/>
        </p:nvCxnSpPr>
        <p:spPr>
          <a:xfrm rot="10800000" flipV="1">
            <a:off x="2265462" y="4882443"/>
            <a:ext cx="598139" cy="154993"/>
          </a:xfrm>
          <a:prstGeom prst="bentConnector3">
            <a:avLst>
              <a:gd name="adj1" fmla="val 50000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2856894" y="3749402"/>
            <a:ext cx="1080000" cy="2619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견적요청</a:t>
            </a:r>
          </a:p>
        </p:txBody>
      </p:sp>
      <p:cxnSp>
        <p:nvCxnSpPr>
          <p:cNvPr id="77" name="직선 화살표 연결선 76"/>
          <p:cNvCxnSpPr>
            <a:stCxn id="33" idx="2"/>
            <a:endCxn id="76" idx="0"/>
          </p:cNvCxnSpPr>
          <p:nvPr/>
        </p:nvCxnSpPr>
        <p:spPr>
          <a:xfrm flipH="1">
            <a:off x="3396894" y="3581819"/>
            <a:ext cx="6706" cy="16758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207079" y="4431812"/>
            <a:ext cx="1080000" cy="25584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견적</a:t>
            </a:r>
            <a:r>
              <a:rPr lang="ko-KR" altLang="en-US" sz="900" b="1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baseline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입력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직선 화살표 연결선 80"/>
          <p:cNvCxnSpPr>
            <a:stCxn id="78" idx="1"/>
            <a:endCxn id="73" idx="3"/>
          </p:cNvCxnSpPr>
          <p:nvPr/>
        </p:nvCxnSpPr>
        <p:spPr>
          <a:xfrm flipH="1">
            <a:off x="3943600" y="4559733"/>
            <a:ext cx="1263479" cy="32271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40" idx="2"/>
            <a:endCxn id="78" idx="0"/>
          </p:cNvCxnSpPr>
          <p:nvPr/>
        </p:nvCxnSpPr>
        <p:spPr>
          <a:xfrm>
            <a:off x="5740373" y="4177621"/>
            <a:ext cx="6706" cy="25419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299188" y="3602111"/>
            <a:ext cx="1005829" cy="22335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견적 요청 상품</a:t>
            </a: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299188" y="3935825"/>
            <a:ext cx="1005829" cy="22335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대량구매</a:t>
            </a: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화살표 연결선 31"/>
          <p:cNvCxnSpPr>
            <a:stCxn id="87" idx="3"/>
            <a:endCxn id="76" idx="1"/>
          </p:cNvCxnSpPr>
          <p:nvPr/>
        </p:nvCxnSpPr>
        <p:spPr>
          <a:xfrm>
            <a:off x="2305017" y="3713789"/>
            <a:ext cx="551877" cy="166603"/>
          </a:xfrm>
          <a:prstGeom prst="straightConnector1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8" idx="3"/>
            <a:endCxn id="76" idx="1"/>
          </p:cNvCxnSpPr>
          <p:nvPr/>
        </p:nvCxnSpPr>
        <p:spPr>
          <a:xfrm flipV="1">
            <a:off x="2305017" y="3880392"/>
            <a:ext cx="551877" cy="167111"/>
          </a:xfrm>
          <a:prstGeom prst="straightConnector1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562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677108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견적요청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상품의 견적을 요청하거나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대량 구매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위해 견적요청하는</a:t>
            </a:r>
            <a:r>
              <a:rPr lang="en-US" altLang="ko-KR" sz="11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경우가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견적 요청을 하면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</a:t>
            </a:r>
            <a:r>
              <a:rPr lang="en-US" altLang="ko-KR" sz="11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등록되고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내용 확인 후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금액 입력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하면 고객은 해당 금액으로 상품을 결제하게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293096"/>
            <a:ext cx="6948264" cy="241179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2119301"/>
            <a:ext cx="2520280" cy="251170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Edit User"/>
          <p:cNvSpPr>
            <a:spLocks noChangeAspect="1" noEditPoints="1"/>
          </p:cNvSpPr>
          <p:nvPr/>
        </p:nvSpPr>
        <p:spPr bwMode="auto">
          <a:xfrm>
            <a:off x="3007739" y="2492896"/>
            <a:ext cx="299750" cy="276469"/>
          </a:xfrm>
          <a:custGeom>
            <a:avLst/>
            <a:gdLst>
              <a:gd name="T0" fmla="*/ 147 w 672"/>
              <a:gd name="T1" fmla="*/ 66 h 624"/>
              <a:gd name="T2" fmla="*/ 137 w 672"/>
              <a:gd name="T3" fmla="*/ 231 h 624"/>
              <a:gd name="T4" fmla="*/ 150 w 672"/>
              <a:gd name="T5" fmla="*/ 267 h 624"/>
              <a:gd name="T6" fmla="*/ 174 w 672"/>
              <a:gd name="T7" fmla="*/ 314 h 624"/>
              <a:gd name="T8" fmla="*/ 191 w 672"/>
              <a:gd name="T9" fmla="*/ 337 h 624"/>
              <a:gd name="T10" fmla="*/ 159 w 672"/>
              <a:gd name="T11" fmla="*/ 412 h 624"/>
              <a:gd name="T12" fmla="*/ 34 w 672"/>
              <a:gd name="T13" fmla="*/ 477 h 624"/>
              <a:gd name="T14" fmla="*/ 0 w 672"/>
              <a:gd name="T15" fmla="*/ 568 h 624"/>
              <a:gd name="T16" fmla="*/ 401 w 672"/>
              <a:gd name="T17" fmla="*/ 541 h 624"/>
              <a:gd name="T18" fmla="*/ 53 w 672"/>
              <a:gd name="T19" fmla="*/ 496 h 624"/>
              <a:gd name="T20" fmla="*/ 170 w 672"/>
              <a:gd name="T21" fmla="*/ 436 h 624"/>
              <a:gd name="T22" fmla="*/ 216 w 672"/>
              <a:gd name="T23" fmla="*/ 391 h 624"/>
              <a:gd name="T24" fmla="*/ 217 w 672"/>
              <a:gd name="T25" fmla="*/ 332 h 624"/>
              <a:gd name="T26" fmla="*/ 210 w 672"/>
              <a:gd name="T27" fmla="*/ 321 h 624"/>
              <a:gd name="T28" fmla="*/ 198 w 672"/>
              <a:gd name="T29" fmla="*/ 302 h 624"/>
              <a:gd name="T30" fmla="*/ 185 w 672"/>
              <a:gd name="T31" fmla="*/ 255 h 624"/>
              <a:gd name="T32" fmla="*/ 170 w 672"/>
              <a:gd name="T33" fmla="*/ 251 h 624"/>
              <a:gd name="T34" fmla="*/ 167 w 672"/>
              <a:gd name="T35" fmla="*/ 213 h 624"/>
              <a:gd name="T36" fmla="*/ 173 w 672"/>
              <a:gd name="T37" fmla="*/ 199 h 624"/>
              <a:gd name="T38" fmla="*/ 267 w 672"/>
              <a:gd name="T39" fmla="*/ 27 h 624"/>
              <a:gd name="T40" fmla="*/ 319 w 672"/>
              <a:gd name="T41" fmla="*/ 49 h 624"/>
              <a:gd name="T42" fmla="*/ 362 w 672"/>
              <a:gd name="T43" fmla="*/ 70 h 624"/>
              <a:gd name="T44" fmla="*/ 363 w 672"/>
              <a:gd name="T45" fmla="*/ 198 h 624"/>
              <a:gd name="T46" fmla="*/ 369 w 672"/>
              <a:gd name="T47" fmla="*/ 213 h 624"/>
              <a:gd name="T48" fmla="*/ 365 w 672"/>
              <a:gd name="T49" fmla="*/ 251 h 624"/>
              <a:gd name="T50" fmla="*/ 350 w 672"/>
              <a:gd name="T51" fmla="*/ 255 h 624"/>
              <a:gd name="T52" fmla="*/ 338 w 672"/>
              <a:gd name="T53" fmla="*/ 302 h 624"/>
              <a:gd name="T54" fmla="*/ 326 w 672"/>
              <a:gd name="T55" fmla="*/ 321 h 624"/>
              <a:gd name="T56" fmla="*/ 319 w 672"/>
              <a:gd name="T57" fmla="*/ 332 h 624"/>
              <a:gd name="T58" fmla="*/ 320 w 672"/>
              <a:gd name="T59" fmla="*/ 391 h 624"/>
              <a:gd name="T60" fmla="*/ 385 w 672"/>
              <a:gd name="T61" fmla="*/ 445 h 624"/>
              <a:gd name="T62" fmla="*/ 481 w 672"/>
              <a:gd name="T63" fmla="*/ 460 h 624"/>
              <a:gd name="T64" fmla="*/ 347 w 672"/>
              <a:gd name="T65" fmla="*/ 385 h 624"/>
              <a:gd name="T66" fmla="*/ 352 w 672"/>
              <a:gd name="T67" fmla="*/ 332 h 624"/>
              <a:gd name="T68" fmla="*/ 374 w 672"/>
              <a:gd name="T69" fmla="*/ 274 h 624"/>
              <a:gd name="T70" fmla="*/ 399 w 672"/>
              <a:gd name="T71" fmla="*/ 231 h 624"/>
              <a:gd name="T72" fmla="*/ 402 w 672"/>
              <a:gd name="T73" fmla="*/ 109 h 624"/>
              <a:gd name="T74" fmla="*/ 335 w 672"/>
              <a:gd name="T75" fmla="*/ 26 h 624"/>
              <a:gd name="T76" fmla="*/ 266 w 672"/>
              <a:gd name="T77" fmla="*/ 0 h 624"/>
              <a:gd name="T78" fmla="*/ 600 w 672"/>
              <a:gd name="T79" fmla="*/ 393 h 624"/>
              <a:gd name="T80" fmla="*/ 442 w 672"/>
              <a:gd name="T81" fmla="*/ 553 h 624"/>
              <a:gd name="T82" fmla="*/ 445 w 672"/>
              <a:gd name="T83" fmla="*/ 621 h 624"/>
              <a:gd name="T84" fmla="*/ 502 w 672"/>
              <a:gd name="T85" fmla="*/ 604 h 624"/>
              <a:gd name="T86" fmla="*/ 656 w 672"/>
              <a:gd name="T87" fmla="*/ 393 h 624"/>
              <a:gd name="T88" fmla="*/ 612 w 672"/>
              <a:gd name="T89" fmla="*/ 419 h 624"/>
              <a:gd name="T90" fmla="*/ 486 w 672"/>
              <a:gd name="T91" fmla="*/ 582 h 624"/>
              <a:gd name="T92" fmla="*/ 612 w 672"/>
              <a:gd name="T93" fmla="*/ 419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2" h="624">
                <a:moveTo>
                  <a:pt x="266" y="0"/>
                </a:moveTo>
                <a:cubicBezTo>
                  <a:pt x="204" y="1"/>
                  <a:pt x="164" y="27"/>
                  <a:pt x="147" y="66"/>
                </a:cubicBezTo>
                <a:cubicBezTo>
                  <a:pt x="131" y="103"/>
                  <a:pt x="134" y="150"/>
                  <a:pt x="146" y="199"/>
                </a:cubicBezTo>
                <a:cubicBezTo>
                  <a:pt x="140" y="206"/>
                  <a:pt x="135" y="216"/>
                  <a:pt x="137" y="231"/>
                </a:cubicBezTo>
                <a:lnTo>
                  <a:pt x="137" y="231"/>
                </a:lnTo>
                <a:cubicBezTo>
                  <a:pt x="139" y="248"/>
                  <a:pt x="143" y="259"/>
                  <a:pt x="150" y="267"/>
                </a:cubicBezTo>
                <a:cubicBezTo>
                  <a:pt x="153" y="272"/>
                  <a:pt x="158" y="272"/>
                  <a:pt x="162" y="274"/>
                </a:cubicBezTo>
                <a:cubicBezTo>
                  <a:pt x="164" y="288"/>
                  <a:pt x="168" y="302"/>
                  <a:pt x="174" y="314"/>
                </a:cubicBezTo>
                <a:cubicBezTo>
                  <a:pt x="177" y="321"/>
                  <a:pt x="181" y="327"/>
                  <a:pt x="185" y="332"/>
                </a:cubicBezTo>
                <a:cubicBezTo>
                  <a:pt x="186" y="334"/>
                  <a:pt x="189" y="335"/>
                  <a:pt x="191" y="337"/>
                </a:cubicBezTo>
                <a:cubicBezTo>
                  <a:pt x="191" y="354"/>
                  <a:pt x="191" y="367"/>
                  <a:pt x="190" y="385"/>
                </a:cubicBezTo>
                <a:cubicBezTo>
                  <a:pt x="185" y="395"/>
                  <a:pt x="175" y="404"/>
                  <a:pt x="159" y="412"/>
                </a:cubicBezTo>
                <a:cubicBezTo>
                  <a:pt x="142" y="420"/>
                  <a:pt x="120" y="428"/>
                  <a:pt x="97" y="437"/>
                </a:cubicBezTo>
                <a:cubicBezTo>
                  <a:pt x="75" y="447"/>
                  <a:pt x="52" y="459"/>
                  <a:pt x="34" y="477"/>
                </a:cubicBezTo>
                <a:cubicBezTo>
                  <a:pt x="16" y="495"/>
                  <a:pt x="3" y="521"/>
                  <a:pt x="1" y="554"/>
                </a:cubicBezTo>
                <a:lnTo>
                  <a:pt x="0" y="568"/>
                </a:lnTo>
                <a:lnTo>
                  <a:pt x="401" y="568"/>
                </a:lnTo>
                <a:cubicBezTo>
                  <a:pt x="419" y="568"/>
                  <a:pt x="419" y="541"/>
                  <a:pt x="401" y="541"/>
                </a:cubicBezTo>
                <a:lnTo>
                  <a:pt x="31" y="541"/>
                </a:lnTo>
                <a:cubicBezTo>
                  <a:pt x="35" y="523"/>
                  <a:pt x="42" y="507"/>
                  <a:pt x="53" y="496"/>
                </a:cubicBezTo>
                <a:cubicBezTo>
                  <a:pt x="67" y="482"/>
                  <a:pt x="87" y="471"/>
                  <a:pt x="108" y="462"/>
                </a:cubicBezTo>
                <a:cubicBezTo>
                  <a:pt x="129" y="453"/>
                  <a:pt x="151" y="446"/>
                  <a:pt x="170" y="436"/>
                </a:cubicBezTo>
                <a:cubicBezTo>
                  <a:pt x="190" y="426"/>
                  <a:pt x="208" y="414"/>
                  <a:pt x="215" y="393"/>
                </a:cubicBezTo>
                <a:lnTo>
                  <a:pt x="216" y="391"/>
                </a:lnTo>
                <a:lnTo>
                  <a:pt x="216" y="390"/>
                </a:lnTo>
                <a:cubicBezTo>
                  <a:pt x="218" y="367"/>
                  <a:pt x="217" y="352"/>
                  <a:pt x="217" y="332"/>
                </a:cubicBezTo>
                <a:lnTo>
                  <a:pt x="217" y="324"/>
                </a:lnTo>
                <a:lnTo>
                  <a:pt x="210" y="321"/>
                </a:lnTo>
                <a:cubicBezTo>
                  <a:pt x="211" y="321"/>
                  <a:pt x="209" y="319"/>
                  <a:pt x="206" y="316"/>
                </a:cubicBezTo>
                <a:cubicBezTo>
                  <a:pt x="204" y="313"/>
                  <a:pt x="201" y="308"/>
                  <a:pt x="198" y="302"/>
                </a:cubicBezTo>
                <a:cubicBezTo>
                  <a:pt x="192" y="291"/>
                  <a:pt x="188" y="277"/>
                  <a:pt x="186" y="266"/>
                </a:cubicBezTo>
                <a:lnTo>
                  <a:pt x="185" y="255"/>
                </a:lnTo>
                <a:lnTo>
                  <a:pt x="174" y="254"/>
                </a:lnTo>
                <a:cubicBezTo>
                  <a:pt x="174" y="254"/>
                  <a:pt x="173" y="254"/>
                  <a:pt x="170" y="251"/>
                </a:cubicBezTo>
                <a:cubicBezTo>
                  <a:pt x="168" y="248"/>
                  <a:pt x="165" y="241"/>
                  <a:pt x="163" y="228"/>
                </a:cubicBezTo>
                <a:cubicBezTo>
                  <a:pt x="161" y="222"/>
                  <a:pt x="165" y="217"/>
                  <a:pt x="167" y="213"/>
                </a:cubicBezTo>
                <a:lnTo>
                  <a:pt x="176" y="208"/>
                </a:lnTo>
                <a:lnTo>
                  <a:pt x="173" y="199"/>
                </a:lnTo>
                <a:cubicBezTo>
                  <a:pt x="161" y="150"/>
                  <a:pt x="159" y="106"/>
                  <a:pt x="172" y="77"/>
                </a:cubicBezTo>
                <a:cubicBezTo>
                  <a:pt x="185" y="47"/>
                  <a:pt x="211" y="28"/>
                  <a:pt x="267" y="27"/>
                </a:cubicBezTo>
                <a:cubicBezTo>
                  <a:pt x="294" y="27"/>
                  <a:pt x="311" y="35"/>
                  <a:pt x="316" y="43"/>
                </a:cubicBezTo>
                <a:lnTo>
                  <a:pt x="319" y="49"/>
                </a:lnTo>
                <a:lnTo>
                  <a:pt x="326" y="50"/>
                </a:lnTo>
                <a:cubicBezTo>
                  <a:pt x="344" y="53"/>
                  <a:pt x="355" y="60"/>
                  <a:pt x="362" y="70"/>
                </a:cubicBezTo>
                <a:cubicBezTo>
                  <a:pt x="370" y="81"/>
                  <a:pt x="374" y="95"/>
                  <a:pt x="375" y="111"/>
                </a:cubicBezTo>
                <a:cubicBezTo>
                  <a:pt x="378" y="143"/>
                  <a:pt x="369" y="180"/>
                  <a:pt x="363" y="198"/>
                </a:cubicBezTo>
                <a:lnTo>
                  <a:pt x="360" y="208"/>
                </a:lnTo>
                <a:lnTo>
                  <a:pt x="369" y="213"/>
                </a:lnTo>
                <a:cubicBezTo>
                  <a:pt x="368" y="213"/>
                  <a:pt x="374" y="217"/>
                  <a:pt x="373" y="228"/>
                </a:cubicBezTo>
                <a:cubicBezTo>
                  <a:pt x="371" y="241"/>
                  <a:pt x="368" y="248"/>
                  <a:pt x="365" y="251"/>
                </a:cubicBezTo>
                <a:cubicBezTo>
                  <a:pt x="363" y="254"/>
                  <a:pt x="362" y="254"/>
                  <a:pt x="361" y="254"/>
                </a:cubicBezTo>
                <a:lnTo>
                  <a:pt x="350" y="255"/>
                </a:lnTo>
                <a:lnTo>
                  <a:pt x="349" y="266"/>
                </a:lnTo>
                <a:cubicBezTo>
                  <a:pt x="348" y="277"/>
                  <a:pt x="343" y="291"/>
                  <a:pt x="338" y="302"/>
                </a:cubicBezTo>
                <a:cubicBezTo>
                  <a:pt x="335" y="308"/>
                  <a:pt x="332" y="313"/>
                  <a:pt x="330" y="316"/>
                </a:cubicBezTo>
                <a:cubicBezTo>
                  <a:pt x="328" y="319"/>
                  <a:pt x="325" y="321"/>
                  <a:pt x="326" y="321"/>
                </a:cubicBezTo>
                <a:lnTo>
                  <a:pt x="319" y="324"/>
                </a:lnTo>
                <a:lnTo>
                  <a:pt x="319" y="332"/>
                </a:lnTo>
                <a:cubicBezTo>
                  <a:pt x="319" y="352"/>
                  <a:pt x="318" y="367"/>
                  <a:pt x="320" y="390"/>
                </a:cubicBezTo>
                <a:lnTo>
                  <a:pt x="320" y="391"/>
                </a:lnTo>
                <a:lnTo>
                  <a:pt x="321" y="393"/>
                </a:lnTo>
                <a:cubicBezTo>
                  <a:pt x="331" y="420"/>
                  <a:pt x="358" y="433"/>
                  <a:pt x="385" y="445"/>
                </a:cubicBezTo>
                <a:cubicBezTo>
                  <a:pt x="413" y="456"/>
                  <a:pt x="443" y="466"/>
                  <a:pt x="466" y="482"/>
                </a:cubicBezTo>
                <a:cubicBezTo>
                  <a:pt x="481" y="492"/>
                  <a:pt x="496" y="470"/>
                  <a:pt x="481" y="460"/>
                </a:cubicBezTo>
                <a:cubicBezTo>
                  <a:pt x="454" y="441"/>
                  <a:pt x="422" y="431"/>
                  <a:pt x="396" y="420"/>
                </a:cubicBezTo>
                <a:cubicBezTo>
                  <a:pt x="370" y="409"/>
                  <a:pt x="353" y="399"/>
                  <a:pt x="347" y="385"/>
                </a:cubicBezTo>
                <a:cubicBezTo>
                  <a:pt x="345" y="367"/>
                  <a:pt x="346" y="354"/>
                  <a:pt x="346" y="337"/>
                </a:cubicBezTo>
                <a:cubicBezTo>
                  <a:pt x="348" y="335"/>
                  <a:pt x="350" y="334"/>
                  <a:pt x="352" y="332"/>
                </a:cubicBezTo>
                <a:cubicBezTo>
                  <a:pt x="355" y="327"/>
                  <a:pt x="359" y="321"/>
                  <a:pt x="362" y="314"/>
                </a:cubicBezTo>
                <a:cubicBezTo>
                  <a:pt x="368" y="302"/>
                  <a:pt x="372" y="288"/>
                  <a:pt x="374" y="274"/>
                </a:cubicBezTo>
                <a:cubicBezTo>
                  <a:pt x="378" y="272"/>
                  <a:pt x="383" y="272"/>
                  <a:pt x="386" y="267"/>
                </a:cubicBezTo>
                <a:cubicBezTo>
                  <a:pt x="393" y="259"/>
                  <a:pt x="397" y="248"/>
                  <a:pt x="399" y="231"/>
                </a:cubicBezTo>
                <a:cubicBezTo>
                  <a:pt x="401" y="217"/>
                  <a:pt x="396" y="207"/>
                  <a:pt x="390" y="199"/>
                </a:cubicBezTo>
                <a:cubicBezTo>
                  <a:pt x="396" y="178"/>
                  <a:pt x="405" y="144"/>
                  <a:pt x="402" y="109"/>
                </a:cubicBezTo>
                <a:cubicBezTo>
                  <a:pt x="400" y="90"/>
                  <a:pt x="396" y="70"/>
                  <a:pt x="384" y="55"/>
                </a:cubicBezTo>
                <a:cubicBezTo>
                  <a:pt x="374" y="40"/>
                  <a:pt x="357" y="30"/>
                  <a:pt x="335" y="26"/>
                </a:cubicBezTo>
                <a:cubicBezTo>
                  <a:pt x="321" y="7"/>
                  <a:pt x="296" y="0"/>
                  <a:pt x="267" y="0"/>
                </a:cubicBezTo>
                <a:lnTo>
                  <a:pt x="266" y="0"/>
                </a:lnTo>
                <a:close/>
                <a:moveTo>
                  <a:pt x="628" y="381"/>
                </a:moveTo>
                <a:cubicBezTo>
                  <a:pt x="618" y="381"/>
                  <a:pt x="608" y="385"/>
                  <a:pt x="600" y="393"/>
                </a:cubicBezTo>
                <a:cubicBezTo>
                  <a:pt x="549" y="444"/>
                  <a:pt x="497" y="496"/>
                  <a:pt x="446" y="547"/>
                </a:cubicBezTo>
                <a:cubicBezTo>
                  <a:pt x="444" y="549"/>
                  <a:pt x="443" y="551"/>
                  <a:pt x="442" y="553"/>
                </a:cubicBezTo>
                <a:lnTo>
                  <a:pt x="428" y="605"/>
                </a:lnTo>
                <a:cubicBezTo>
                  <a:pt x="426" y="615"/>
                  <a:pt x="435" y="624"/>
                  <a:pt x="445" y="621"/>
                </a:cubicBezTo>
                <a:lnTo>
                  <a:pt x="496" y="607"/>
                </a:lnTo>
                <a:cubicBezTo>
                  <a:pt x="498" y="607"/>
                  <a:pt x="500" y="605"/>
                  <a:pt x="502" y="604"/>
                </a:cubicBezTo>
                <a:cubicBezTo>
                  <a:pt x="553" y="552"/>
                  <a:pt x="605" y="501"/>
                  <a:pt x="656" y="449"/>
                </a:cubicBezTo>
                <a:cubicBezTo>
                  <a:pt x="672" y="434"/>
                  <a:pt x="672" y="409"/>
                  <a:pt x="656" y="393"/>
                </a:cubicBezTo>
                <a:cubicBezTo>
                  <a:pt x="648" y="385"/>
                  <a:pt x="638" y="381"/>
                  <a:pt x="628" y="381"/>
                </a:cubicBezTo>
                <a:close/>
                <a:moveTo>
                  <a:pt x="612" y="419"/>
                </a:moveTo>
                <a:lnTo>
                  <a:pt x="631" y="437"/>
                </a:lnTo>
                <a:lnTo>
                  <a:pt x="486" y="582"/>
                </a:lnTo>
                <a:lnTo>
                  <a:pt x="467" y="564"/>
                </a:lnTo>
                <a:lnTo>
                  <a:pt x="612" y="419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7489" y="2492896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고객이 견적을 요청</a:t>
            </a:r>
            <a:endParaRPr lang="ko-KR" altLang="en-US" sz="1100" b="1" dirty="0"/>
          </a:p>
        </p:txBody>
      </p:sp>
      <p:sp>
        <p:nvSpPr>
          <p:cNvPr id="43" name="굽은 화살표 42"/>
          <p:cNvSpPr/>
          <p:nvPr/>
        </p:nvSpPr>
        <p:spPr>
          <a:xfrm rot="5400000">
            <a:off x="3107131" y="3068428"/>
            <a:ext cx="1057530" cy="1152128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74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금액 입력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접수된 견적 신청을 확인 후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버튼을 클릭하여 견적 금액을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 금액은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판매단가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x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수량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인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총 금액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6948264" cy="241179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717032"/>
            <a:ext cx="2993681" cy="276413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7172354" y="3959344"/>
            <a:ext cx="608529" cy="190595"/>
            <a:chOff x="2674545" y="1225362"/>
            <a:chExt cx="608529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6"/>
              </p:custDataLst>
            </p:nvPr>
          </p:nvSpPr>
          <p:spPr>
            <a:xfrm>
              <a:off x="2741237" y="1225362"/>
              <a:ext cx="54183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클릭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ooltip"/>
          <p:cNvGrpSpPr/>
          <p:nvPr>
            <p:custDataLst>
              <p:tags r:id="rId2"/>
            </p:custDataLst>
          </p:nvPr>
        </p:nvGrpSpPr>
        <p:grpSpPr>
          <a:xfrm>
            <a:off x="5385665" y="5547513"/>
            <a:ext cx="839690" cy="190595"/>
            <a:chOff x="2674545" y="1225362"/>
            <a:chExt cx="839690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3"/>
              </p:custDataLst>
            </p:nvPr>
          </p:nvSpPr>
          <p:spPr>
            <a:xfrm>
              <a:off x="2741237" y="1225362"/>
              <a:ext cx="77299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금액 입력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3663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직선 연결선 87"/>
          <p:cNvCxnSpPr>
            <a:stCxn id="46" idx="2"/>
            <a:endCxn id="47" idx="0"/>
          </p:cNvCxnSpPr>
          <p:nvPr/>
        </p:nvCxnSpPr>
        <p:spPr>
          <a:xfrm>
            <a:off x="2206696" y="2021248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쇼핑몰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6"/>
            <a:ext cx="9144000" cy="6416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2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프로세스</a:t>
            </a:r>
            <a:endParaRPr lang="en-US" altLang="ko-KR" sz="12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58524" y="119675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메인페이지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8524" y="14847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회원가입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30532" y="339397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로그인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524" y="5098227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쇼핑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66636" y="5908831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대분류 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666636" y="6208176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중분류 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111285" y="1232261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 페이지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40767" y="1860085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위시리스트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40767" y="246909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36324" y="3723635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마이페이지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40767" y="414908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주문리스트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40767" y="447460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구매확정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44760" y="4795007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취소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666636" y="181080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그룹 선택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66636" y="208933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본인인증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666636" y="23678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회원약관 동의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61826" y="208933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휴대폰 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963731" y="237463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아이핀 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666636" y="264640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회원정보 입력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666636" y="292494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가입 완료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59" name="꺾인 연결선 58"/>
          <p:cNvCxnSpPr>
            <a:stCxn id="34" idx="2"/>
            <a:endCxn id="46" idx="1"/>
          </p:cNvCxnSpPr>
          <p:nvPr/>
        </p:nvCxnSpPr>
        <p:spPr>
          <a:xfrm rot="16200000" flipH="1">
            <a:off x="1322211" y="1571601"/>
            <a:ext cx="220798" cy="46805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47" idx="3"/>
            <a:endCxn id="49" idx="1"/>
          </p:cNvCxnSpPr>
          <p:nvPr/>
        </p:nvCxnSpPr>
        <p:spPr>
          <a:xfrm>
            <a:off x="2746756" y="2194561"/>
            <a:ext cx="215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7" idx="3"/>
            <a:endCxn id="50" idx="1"/>
          </p:cNvCxnSpPr>
          <p:nvPr/>
        </p:nvCxnSpPr>
        <p:spPr>
          <a:xfrm>
            <a:off x="2746756" y="2194561"/>
            <a:ext cx="216975" cy="285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1666636" y="3789040"/>
            <a:ext cx="1512166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로그인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66636" y="4071492"/>
            <a:ext cx="1512166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비회원 로그인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666635" y="4359524"/>
            <a:ext cx="1512167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가입하기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665338" y="4647556"/>
            <a:ext cx="1513465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아이디</a:t>
            </a: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비밀번호 찾기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72" name="꺾인 연결선 71"/>
          <p:cNvCxnSpPr>
            <a:stCxn id="35" idx="2"/>
            <a:endCxn id="68" idx="1"/>
          </p:cNvCxnSpPr>
          <p:nvPr/>
        </p:nvCxnSpPr>
        <p:spPr>
          <a:xfrm rot="16200000" flipH="1">
            <a:off x="1323694" y="3551320"/>
            <a:ext cx="289840" cy="3960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5" idx="2"/>
            <a:endCxn id="69" idx="1"/>
          </p:cNvCxnSpPr>
          <p:nvPr/>
        </p:nvCxnSpPr>
        <p:spPr>
          <a:xfrm rot="16200000" flipH="1">
            <a:off x="1182468" y="3692546"/>
            <a:ext cx="572292" cy="3960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35" idx="2"/>
            <a:endCxn id="70" idx="1"/>
          </p:cNvCxnSpPr>
          <p:nvPr/>
        </p:nvCxnSpPr>
        <p:spPr>
          <a:xfrm rot="16200000" flipH="1">
            <a:off x="1038451" y="3836562"/>
            <a:ext cx="860324" cy="3960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35" idx="2"/>
            <a:endCxn id="71" idx="1"/>
          </p:cNvCxnSpPr>
          <p:nvPr/>
        </p:nvCxnSpPr>
        <p:spPr>
          <a:xfrm rot="16200000" flipH="1">
            <a:off x="893787" y="3981227"/>
            <a:ext cx="1148356" cy="3947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Tooltip"/>
          <p:cNvGrpSpPr/>
          <p:nvPr>
            <p:custDataLst>
              <p:tags r:id="rId1"/>
            </p:custDataLst>
          </p:nvPr>
        </p:nvGrpSpPr>
        <p:grpSpPr>
          <a:xfrm>
            <a:off x="557227" y="2043742"/>
            <a:ext cx="1033370" cy="289179"/>
            <a:chOff x="1481750" y="1176070"/>
            <a:chExt cx="1033370" cy="289179"/>
          </a:xfrm>
          <a:solidFill>
            <a:srgbClr val="FFFFFF"/>
          </a:solidFill>
        </p:grpSpPr>
        <p:sp>
          <p:nvSpPr>
            <p:cNvPr id="85" name="Box"/>
            <p:cNvSpPr/>
            <p:nvPr>
              <p:custDataLst>
                <p:tags r:id="rId6"/>
              </p:custDataLst>
            </p:nvPr>
          </p:nvSpPr>
          <p:spPr>
            <a:xfrm>
              <a:off x="1481750" y="1176070"/>
              <a:ext cx="966680" cy="28917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개인 회원의 경우에만</a:t>
              </a:r>
              <a:endPara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algn="r"/>
              <a:r>
                <a:rPr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본인인증 수행</a:t>
              </a:r>
              <a:endPara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6" name="Arrow"/>
            <p:cNvSpPr/>
            <p:nvPr>
              <p:custDataLst>
                <p:tags r:id="rId7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87" name="Gap"/>
            <p:cNvCxnSpPr/>
            <p:nvPr>
              <p:custDataLst>
                <p:tags r:id="rId8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꺾인 연결선 90"/>
          <p:cNvCxnSpPr>
            <a:stCxn id="54" idx="2"/>
            <a:endCxn id="35" idx="0"/>
          </p:cNvCxnSpPr>
          <p:nvPr/>
        </p:nvCxnSpPr>
        <p:spPr>
          <a:xfrm rot="5400000">
            <a:off x="1609349" y="2796631"/>
            <a:ext cx="258590" cy="93610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8" idx="3"/>
            <a:endCxn id="36" idx="3"/>
          </p:cNvCxnSpPr>
          <p:nvPr/>
        </p:nvCxnSpPr>
        <p:spPr>
          <a:xfrm flipH="1">
            <a:off x="1738644" y="3894262"/>
            <a:ext cx="1440158" cy="1309187"/>
          </a:xfrm>
          <a:prstGeom prst="bentConnector3">
            <a:avLst>
              <a:gd name="adj1" fmla="val -158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9" idx="3"/>
            <a:endCxn id="36" idx="3"/>
          </p:cNvCxnSpPr>
          <p:nvPr/>
        </p:nvCxnSpPr>
        <p:spPr>
          <a:xfrm flipH="1">
            <a:off x="1738644" y="4176714"/>
            <a:ext cx="1440158" cy="1026735"/>
          </a:xfrm>
          <a:prstGeom prst="bentConnector3">
            <a:avLst>
              <a:gd name="adj1" fmla="val -158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661864" y="56160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033817" y="155557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10" name="꺾인 연결선 109"/>
          <p:cNvCxnSpPr>
            <a:stCxn id="36" idx="2"/>
            <a:endCxn id="108" idx="0"/>
          </p:cNvCxnSpPr>
          <p:nvPr/>
        </p:nvCxnSpPr>
        <p:spPr>
          <a:xfrm rot="16200000" flipH="1">
            <a:off x="1546548" y="4960707"/>
            <a:ext cx="307413" cy="100334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108" idx="2"/>
            <a:endCxn id="37" idx="0"/>
          </p:cNvCxnSpPr>
          <p:nvPr/>
        </p:nvCxnSpPr>
        <p:spPr>
          <a:xfrm>
            <a:off x="2201924" y="5826528"/>
            <a:ext cx="4772" cy="823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7" idx="2"/>
            <a:endCxn id="38" idx="0"/>
          </p:cNvCxnSpPr>
          <p:nvPr/>
        </p:nvCxnSpPr>
        <p:spPr>
          <a:xfrm>
            <a:off x="2206696" y="6119275"/>
            <a:ext cx="0" cy="88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7" idx="2"/>
            <a:endCxn id="48" idx="0"/>
          </p:cNvCxnSpPr>
          <p:nvPr/>
        </p:nvCxnSpPr>
        <p:spPr>
          <a:xfrm>
            <a:off x="2206696" y="2299783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48" idx="2"/>
            <a:endCxn id="53" idx="0"/>
          </p:cNvCxnSpPr>
          <p:nvPr/>
        </p:nvCxnSpPr>
        <p:spPr>
          <a:xfrm>
            <a:off x="2206696" y="2578318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3" idx="2"/>
            <a:endCxn id="54" idx="0"/>
          </p:cNvCxnSpPr>
          <p:nvPr/>
        </p:nvCxnSpPr>
        <p:spPr>
          <a:xfrm>
            <a:off x="2206696" y="2856853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38" idx="2"/>
            <a:endCxn id="39" idx="1"/>
          </p:cNvCxnSpPr>
          <p:nvPr/>
        </p:nvCxnSpPr>
        <p:spPr>
          <a:xfrm rot="5400000" flipH="1" flipV="1">
            <a:off x="1118421" y="2425757"/>
            <a:ext cx="5081137" cy="2904589"/>
          </a:xfrm>
          <a:prstGeom prst="bentConnector4">
            <a:avLst>
              <a:gd name="adj1" fmla="val -4499"/>
              <a:gd name="adj2" fmla="val 810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/>
          <p:cNvSpPr/>
          <p:nvPr/>
        </p:nvSpPr>
        <p:spPr>
          <a:xfrm>
            <a:off x="7473472" y="205526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카드결제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7473472" y="232537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무통장 입금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473472" y="259547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7473472" y="28655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비교견적 요청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7473472" y="1409903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 상품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473472" y="16876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대량구매 견적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6040767" y="216459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장바구니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72" name="꺾인 연결선 171"/>
          <p:cNvCxnSpPr>
            <a:stCxn id="39" idx="2"/>
            <a:endCxn id="109" idx="1"/>
          </p:cNvCxnSpPr>
          <p:nvPr/>
        </p:nvCxnSpPr>
        <p:spPr>
          <a:xfrm rot="16200000" flipH="1">
            <a:off x="5733534" y="1360516"/>
            <a:ext cx="218095" cy="3824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39" idx="2"/>
            <a:endCxn id="40" idx="1"/>
          </p:cNvCxnSpPr>
          <p:nvPr/>
        </p:nvCxnSpPr>
        <p:spPr>
          <a:xfrm rot="16200000" flipH="1">
            <a:off x="5584755" y="1509295"/>
            <a:ext cx="522602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 177"/>
          <p:cNvCxnSpPr>
            <a:stCxn id="39" idx="2"/>
            <a:endCxn id="171" idx="1"/>
          </p:cNvCxnSpPr>
          <p:nvPr/>
        </p:nvCxnSpPr>
        <p:spPr>
          <a:xfrm rot="16200000" flipH="1">
            <a:off x="5432502" y="1661548"/>
            <a:ext cx="827109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stCxn id="39" idx="2"/>
            <a:endCxn id="41" idx="1"/>
          </p:cNvCxnSpPr>
          <p:nvPr/>
        </p:nvCxnSpPr>
        <p:spPr>
          <a:xfrm rot="16200000" flipH="1">
            <a:off x="5280249" y="1813801"/>
            <a:ext cx="1131615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>
            <a:stCxn id="109" idx="3"/>
            <a:endCxn id="140" idx="1"/>
          </p:cNvCxnSpPr>
          <p:nvPr/>
        </p:nvCxnSpPr>
        <p:spPr>
          <a:xfrm flipV="1">
            <a:off x="7113937" y="1515125"/>
            <a:ext cx="359535" cy="1456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stCxn id="109" idx="3"/>
            <a:endCxn id="141" idx="1"/>
          </p:cNvCxnSpPr>
          <p:nvPr/>
        </p:nvCxnSpPr>
        <p:spPr>
          <a:xfrm>
            <a:off x="7113937" y="1660800"/>
            <a:ext cx="359535" cy="1321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41" idx="3"/>
            <a:endCxn id="136" idx="1"/>
          </p:cNvCxnSpPr>
          <p:nvPr/>
        </p:nvCxnSpPr>
        <p:spPr>
          <a:xfrm flipV="1">
            <a:off x="7120887" y="2160490"/>
            <a:ext cx="352585" cy="4138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stCxn id="41" idx="3"/>
            <a:endCxn id="137" idx="1"/>
          </p:cNvCxnSpPr>
          <p:nvPr/>
        </p:nvCxnSpPr>
        <p:spPr>
          <a:xfrm flipV="1">
            <a:off x="7120887" y="2430592"/>
            <a:ext cx="352585" cy="1437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>
            <a:stCxn id="41" idx="3"/>
            <a:endCxn id="138" idx="1"/>
          </p:cNvCxnSpPr>
          <p:nvPr/>
        </p:nvCxnSpPr>
        <p:spPr>
          <a:xfrm>
            <a:off x="7120887" y="2574320"/>
            <a:ext cx="352585" cy="126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stCxn id="41" idx="3"/>
            <a:endCxn id="139" idx="1"/>
          </p:cNvCxnSpPr>
          <p:nvPr/>
        </p:nvCxnSpPr>
        <p:spPr>
          <a:xfrm>
            <a:off x="7120887" y="2574320"/>
            <a:ext cx="352585" cy="3964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41" idx="2"/>
            <a:endCxn id="216" idx="0"/>
          </p:cNvCxnSpPr>
          <p:nvPr/>
        </p:nvCxnSpPr>
        <p:spPr>
          <a:xfrm rot="5400000">
            <a:off x="5805643" y="2550284"/>
            <a:ext cx="645927" cy="90444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모서리가 둥근 직사각형 215"/>
          <p:cNvSpPr/>
          <p:nvPr/>
        </p:nvSpPr>
        <p:spPr>
          <a:xfrm>
            <a:off x="5136324" y="332546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결제완료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20" name="직선 연결선 219"/>
          <p:cNvCxnSpPr>
            <a:stCxn id="216" idx="2"/>
            <a:endCxn id="42" idx="0"/>
          </p:cNvCxnSpPr>
          <p:nvPr/>
        </p:nvCxnSpPr>
        <p:spPr>
          <a:xfrm>
            <a:off x="5676384" y="3535913"/>
            <a:ext cx="0" cy="1877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모서리가 둥근 직사각형 222"/>
          <p:cNvSpPr/>
          <p:nvPr/>
        </p:nvSpPr>
        <p:spPr>
          <a:xfrm>
            <a:off x="6042972" y="51318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 관리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24" name="꺾인 연결선 223"/>
          <p:cNvCxnSpPr>
            <a:stCxn id="42" idx="2"/>
            <a:endCxn id="43" idx="1"/>
          </p:cNvCxnSpPr>
          <p:nvPr/>
        </p:nvCxnSpPr>
        <p:spPr>
          <a:xfrm rot="16200000" flipH="1">
            <a:off x="5698464" y="3911998"/>
            <a:ext cx="320223" cy="36438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>
            <a:stCxn id="42" idx="2"/>
            <a:endCxn id="44" idx="1"/>
          </p:cNvCxnSpPr>
          <p:nvPr/>
        </p:nvCxnSpPr>
        <p:spPr>
          <a:xfrm rot="16200000" flipH="1">
            <a:off x="5535704" y="4074758"/>
            <a:ext cx="645743" cy="36438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42" idx="2"/>
            <a:endCxn id="45" idx="1"/>
          </p:cNvCxnSpPr>
          <p:nvPr/>
        </p:nvCxnSpPr>
        <p:spPr>
          <a:xfrm rot="16200000" flipH="1">
            <a:off x="5377497" y="4232966"/>
            <a:ext cx="966150" cy="3683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42" idx="2"/>
            <a:endCxn id="223" idx="1"/>
          </p:cNvCxnSpPr>
          <p:nvPr/>
        </p:nvCxnSpPr>
        <p:spPr>
          <a:xfrm rot="16200000" flipH="1">
            <a:off x="5208170" y="4402293"/>
            <a:ext cx="1303017" cy="3665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Tooltip"/>
          <p:cNvGrpSpPr/>
          <p:nvPr>
            <p:custDataLst>
              <p:tags r:id="rId2"/>
            </p:custDataLst>
          </p:nvPr>
        </p:nvGrpSpPr>
        <p:grpSpPr>
          <a:xfrm>
            <a:off x="7843542" y="3084613"/>
            <a:ext cx="976930" cy="254000"/>
            <a:chOff x="3694392" y="1149496"/>
            <a:chExt cx="976930" cy="228392"/>
          </a:xfrm>
          <a:solidFill>
            <a:srgbClr val="FFFFFF"/>
          </a:solidFill>
        </p:grpSpPr>
        <p:sp>
          <p:nvSpPr>
            <p:cNvPr id="241" name="Box"/>
            <p:cNvSpPr/>
            <p:nvPr>
              <p:custDataLst>
                <p:tags r:id="rId3"/>
              </p:custDataLst>
            </p:nvPr>
          </p:nvSpPr>
          <p:spPr>
            <a:xfrm>
              <a:off x="3694392" y="1212737"/>
              <a:ext cx="976930" cy="16515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기업</a:t>
              </a:r>
              <a:r>
                <a:rPr lang="en-US" altLang="ko-KR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/</a:t>
              </a:r>
              <a:r>
                <a:rPr lang="ko-KR" altLang="en-US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공공기관만 가능</a:t>
              </a:r>
              <a:endParaRPr lang="en-US" sz="7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2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59966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243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09462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386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금액 입력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7540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금액을 입력하면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완료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상태가 되며 고객은 해당 견적 금액으로 결제가 가능해 집니다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이후 고객이 결제를 하게 되면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주문확인 및 배송 처리가 가능해 집니다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입력한 견적 금액을 수정할 수 있으나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결제하기 전에 수정해야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7308304" cy="130730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Tooltip"/>
          <p:cNvGrpSpPr/>
          <p:nvPr>
            <p:custDataLst>
              <p:tags r:id="rId1"/>
            </p:custDataLst>
          </p:nvPr>
        </p:nvGrpSpPr>
        <p:grpSpPr>
          <a:xfrm>
            <a:off x="4755585" y="4218574"/>
            <a:ext cx="2003063" cy="388730"/>
            <a:chOff x="3181329" y="1149496"/>
            <a:chExt cx="2003063" cy="388730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10"/>
              </p:custDataLst>
            </p:nvPr>
          </p:nvSpPr>
          <p:spPr>
            <a:xfrm>
              <a:off x="3181329" y="1216186"/>
              <a:ext cx="2003063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금액을 입력하면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완료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”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되며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고객은 해당 견적 금액으로 결제가 가능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11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12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Tooltip"/>
          <p:cNvGrpSpPr/>
          <p:nvPr>
            <p:custDataLst>
              <p:tags r:id="rId2"/>
            </p:custDataLst>
          </p:nvPr>
        </p:nvGrpSpPr>
        <p:grpSpPr>
          <a:xfrm>
            <a:off x="4314184" y="3398810"/>
            <a:ext cx="876583" cy="257285"/>
            <a:chOff x="874240" y="1689596"/>
            <a:chExt cx="876583" cy="257285"/>
          </a:xfrm>
        </p:grpSpPr>
        <p:sp>
          <p:nvSpPr>
            <p:cNvPr id="25" name="Box"/>
            <p:cNvSpPr/>
            <p:nvPr>
              <p:custDataLst>
                <p:tags r:id="rId7"/>
              </p:custDataLst>
            </p:nvPr>
          </p:nvSpPr>
          <p:spPr>
            <a:xfrm>
              <a:off x="874240" y="1689596"/>
              <a:ext cx="87658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입력한 견적 금액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"/>
            <p:cNvSpPr/>
            <p:nvPr>
              <p:custDataLst>
                <p:tags r:id="rId8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Gap"/>
            <p:cNvCxnSpPr/>
            <p:nvPr>
              <p:custDataLst>
                <p:tags r:id="rId9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Tooltip"/>
          <p:cNvGrpSpPr/>
          <p:nvPr>
            <p:custDataLst>
              <p:tags r:id="rId3"/>
            </p:custDataLst>
          </p:nvPr>
        </p:nvGrpSpPr>
        <p:grpSpPr>
          <a:xfrm>
            <a:off x="6413198" y="3440920"/>
            <a:ext cx="2237151" cy="257285"/>
            <a:chOff x="193960" y="1689596"/>
            <a:chExt cx="2237151" cy="257285"/>
          </a:xfrm>
        </p:grpSpPr>
        <p:sp>
          <p:nvSpPr>
            <p:cNvPr id="29" name="Box"/>
            <p:cNvSpPr/>
            <p:nvPr>
              <p:custDataLst>
                <p:tags r:id="rId4"/>
              </p:custDataLst>
            </p:nvPr>
          </p:nvSpPr>
          <p:spPr>
            <a:xfrm>
              <a:off x="193960" y="1689596"/>
              <a:ext cx="2237151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변경하고자 할 경우 금액을 변경할 수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0" name="Arrow"/>
            <p:cNvSpPr/>
            <p:nvPr>
              <p:custDataLst>
                <p:tags r:id="rId5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6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3151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 견적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1000274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상품을 구매할 때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요청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요청 하였을 경우 아래와 같이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 신청 리스트에서 확인이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주문번호를 클릭하여 주문 상세 페이지로 이동 후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파일을 업로드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판매관리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– 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에서도 수행이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8100392" cy="257423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Tooltip"/>
          <p:cNvGrpSpPr/>
          <p:nvPr>
            <p:custDataLst>
              <p:tags r:id="rId1"/>
            </p:custDataLst>
          </p:nvPr>
        </p:nvGrpSpPr>
        <p:grpSpPr>
          <a:xfrm>
            <a:off x="1342928" y="4759995"/>
            <a:ext cx="1332698" cy="520175"/>
            <a:chOff x="3516509" y="1149496"/>
            <a:chExt cx="1332698" cy="520175"/>
          </a:xfrm>
          <a:solidFill>
            <a:srgbClr val="FFFFFF"/>
          </a:solidFill>
        </p:grpSpPr>
        <p:sp>
          <p:nvSpPr>
            <p:cNvPr id="33" name="Box"/>
            <p:cNvSpPr/>
            <p:nvPr>
              <p:custDataLst>
                <p:tags r:id="rId2"/>
              </p:custDataLst>
            </p:nvPr>
          </p:nvSpPr>
          <p:spPr>
            <a:xfrm>
              <a:off x="3516509" y="1216186"/>
              <a:ext cx="1332698" cy="4534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주문번호 클릭 후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상세 페이지에서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비교견적 파일 업로드 진행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5557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 견적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판매관리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– 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에서도 비교견적 확인이 가능합니다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2204864"/>
            <a:ext cx="6804248" cy="409592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1572553" y="4862439"/>
            <a:ext cx="1046857" cy="190595"/>
            <a:chOff x="1468263" y="1225362"/>
            <a:chExt cx="1046857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2"/>
              </p:custDataLst>
            </p:nvPr>
          </p:nvSpPr>
          <p:spPr>
            <a:xfrm>
              <a:off x="1468263" y="1225362"/>
              <a:ext cx="98016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비교견적 요청 주문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3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4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4652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 견적 업로드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페이지에서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“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파일 첨부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”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목록이 추가됩니다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 파일을 업로드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429000"/>
            <a:ext cx="5724128" cy="176428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Tooltip"/>
          <p:cNvGrpSpPr/>
          <p:nvPr>
            <p:custDataLst>
              <p:tags r:id="rId1"/>
            </p:custDataLst>
          </p:nvPr>
        </p:nvGrpSpPr>
        <p:grpSpPr>
          <a:xfrm>
            <a:off x="682216" y="4651160"/>
            <a:ext cx="1046857" cy="190595"/>
            <a:chOff x="1468263" y="1225362"/>
            <a:chExt cx="1046857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2"/>
              </p:custDataLst>
            </p:nvPr>
          </p:nvSpPr>
          <p:spPr>
            <a:xfrm>
              <a:off x="1468263" y="1225362"/>
              <a:ext cx="98016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비교견적 파일 선택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"/>
            <p:cNvSpPr/>
            <p:nvPr>
              <p:custDataLst>
                <p:tags r:id="rId3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Gap"/>
            <p:cNvCxnSpPr/>
            <p:nvPr>
              <p:custDataLst>
                <p:tags r:id="rId4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4672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</a:t>
            </a: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6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정산관리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정산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월별 정산 내역을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매월 초 정산 내역이 추가되며 전월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일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~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말일 까지의 주문을 합산하여 출력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8388424" cy="208424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7513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참여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리스트 조회 및 참여하고자 하는 행사에 등록 신청을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 b="48826"/>
          <a:stretch>
            <a:fillRect/>
          </a:stretch>
        </p:blipFill>
        <p:spPr bwMode="auto">
          <a:xfrm>
            <a:off x="360000" y="1668933"/>
            <a:ext cx="6657975" cy="2264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 cstate="print"/>
          <a:srcRect b="59827"/>
          <a:stretch>
            <a:fillRect/>
          </a:stretch>
        </p:blipFill>
        <p:spPr bwMode="auto">
          <a:xfrm>
            <a:off x="360000" y="4221088"/>
            <a:ext cx="55626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꺾인 연결선 10"/>
          <p:cNvCxnSpPr>
            <a:endCxn id="1027" idx="1"/>
          </p:cNvCxnSpPr>
          <p:nvPr/>
        </p:nvCxnSpPr>
        <p:spPr>
          <a:xfrm rot="10800000" flipV="1">
            <a:off x="360000" y="3356992"/>
            <a:ext cx="1763728" cy="1656184"/>
          </a:xfrm>
          <a:prstGeom prst="bentConnector3">
            <a:avLst>
              <a:gd name="adj1" fmla="val 10843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7" cstate="print"/>
          <a:srcRect r="12208"/>
          <a:stretch>
            <a:fillRect/>
          </a:stretch>
        </p:blipFill>
        <p:spPr bwMode="auto">
          <a:xfrm>
            <a:off x="5652120" y="4365104"/>
            <a:ext cx="3240360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꺾인 연결선 10"/>
          <p:cNvCxnSpPr>
            <a:endCxn id="1028" idx="1"/>
          </p:cNvCxnSpPr>
          <p:nvPr/>
        </p:nvCxnSpPr>
        <p:spPr>
          <a:xfrm rot="16200000" flipH="1">
            <a:off x="5046997" y="4898219"/>
            <a:ext cx="778198" cy="43204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Tooltip"/>
          <p:cNvGrpSpPr/>
          <p:nvPr>
            <p:custDataLst>
              <p:tags r:id="rId1"/>
            </p:custDataLst>
          </p:nvPr>
        </p:nvGrpSpPr>
        <p:grpSpPr>
          <a:xfrm>
            <a:off x="2483768" y="3284984"/>
            <a:ext cx="1431809" cy="190595"/>
            <a:chOff x="2674545" y="1225362"/>
            <a:chExt cx="1431809" cy="190595"/>
          </a:xfrm>
          <a:solidFill>
            <a:srgbClr val="FFFFFF"/>
          </a:solidFill>
        </p:grpSpPr>
        <p:sp>
          <p:nvSpPr>
            <p:cNvPr id="19" name="Box"/>
            <p:cNvSpPr/>
            <p:nvPr>
              <p:custDataLst>
                <p:tags r:id="rId10"/>
              </p:custDataLst>
            </p:nvPr>
          </p:nvSpPr>
          <p:spPr>
            <a:xfrm>
              <a:off x="2741237" y="1225362"/>
              <a:ext cx="136511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참여하고자 하는 행사 클릭  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"/>
            <p:cNvSpPr/>
            <p:nvPr>
              <p:custDataLst>
                <p:tags r:id="rId11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" name="Gap"/>
            <p:cNvCxnSpPr/>
            <p:nvPr>
              <p:custDataLst>
                <p:tags r:id="rId12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타원 22"/>
          <p:cNvSpPr/>
          <p:nvPr/>
        </p:nvSpPr>
        <p:spPr>
          <a:xfrm>
            <a:off x="3779912" y="315616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24" name="Tooltip"/>
          <p:cNvGrpSpPr/>
          <p:nvPr>
            <p:custDataLst>
              <p:tags r:id="rId2"/>
            </p:custDataLst>
          </p:nvPr>
        </p:nvGrpSpPr>
        <p:grpSpPr>
          <a:xfrm>
            <a:off x="4053087" y="4509120"/>
            <a:ext cx="868822" cy="190595"/>
            <a:chOff x="1646298" y="1225362"/>
            <a:chExt cx="868822" cy="190595"/>
          </a:xfrm>
          <a:solidFill>
            <a:srgbClr val="FFFFFF"/>
          </a:solidFill>
        </p:grpSpPr>
        <p:sp>
          <p:nvSpPr>
            <p:cNvPr id="25" name="Box"/>
            <p:cNvSpPr/>
            <p:nvPr>
              <p:custDataLst>
                <p:tags r:id="rId7"/>
              </p:custDataLst>
            </p:nvPr>
          </p:nvSpPr>
          <p:spPr>
            <a:xfrm>
              <a:off x="1646298" y="1225362"/>
              <a:ext cx="802132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신청버튼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"/>
            <p:cNvSpPr/>
            <p:nvPr>
              <p:custDataLst>
                <p:tags r:id="rId8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Gap"/>
            <p:cNvCxnSpPr/>
            <p:nvPr>
              <p:custDataLst>
                <p:tags r:id="rId9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/>
          <p:cNvSpPr/>
          <p:nvPr/>
        </p:nvSpPr>
        <p:spPr>
          <a:xfrm>
            <a:off x="3923928" y="440681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29" name="Tooltip"/>
          <p:cNvGrpSpPr/>
          <p:nvPr>
            <p:custDataLst>
              <p:tags r:id="rId3"/>
            </p:custDataLst>
          </p:nvPr>
        </p:nvGrpSpPr>
        <p:grpSpPr>
          <a:xfrm>
            <a:off x="5270860" y="6381328"/>
            <a:ext cx="1826146" cy="190595"/>
            <a:chOff x="688974" y="1225362"/>
            <a:chExt cx="1826146" cy="190595"/>
          </a:xfrm>
          <a:solidFill>
            <a:srgbClr val="FFFFFF"/>
          </a:solidFill>
        </p:grpSpPr>
        <p:sp>
          <p:nvSpPr>
            <p:cNvPr id="30" name="Box"/>
            <p:cNvSpPr/>
            <p:nvPr>
              <p:custDataLst>
                <p:tags r:id="rId4"/>
              </p:custDataLst>
            </p:nvPr>
          </p:nvSpPr>
          <p:spPr>
            <a:xfrm>
              <a:off x="688974" y="1225362"/>
              <a:ext cx="1759456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내용 작성 및 파일첨부 후 신청 완료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"/>
            <p:cNvSpPr/>
            <p:nvPr>
              <p:custDataLst>
                <p:tags r:id="rId5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6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/>
          <p:cNvSpPr/>
          <p:nvPr/>
        </p:nvSpPr>
        <p:spPr>
          <a:xfrm>
            <a:off x="5148064" y="627902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</p:spTree>
    <p:extLst>
      <p:ext uri="{BB962C8B-B14F-4D97-AF65-F5344CB8AC3E}">
        <p14:creationId xmlns="" xmlns:p14="http://schemas.microsoft.com/office/powerpoint/2010/main" val="7513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7. </a:t>
            </a:r>
            <a:r>
              <a:rPr lang="ko-KR" altLang="en-US" sz="16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관리자가 입점 업체에게 알리는 공지사항을 확인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6781860" cy="194421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198661"/>
            <a:ext cx="6203207" cy="237626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꺾인 연결선 7"/>
          <p:cNvCxnSpPr>
            <a:endCxn id="4" idx="1"/>
          </p:cNvCxnSpPr>
          <p:nvPr/>
        </p:nvCxnSpPr>
        <p:spPr>
          <a:xfrm rot="5400000">
            <a:off x="1720897" y="4407897"/>
            <a:ext cx="1957791" cy="12700"/>
          </a:xfrm>
          <a:prstGeom prst="bentConnector4">
            <a:avLst>
              <a:gd name="adj1" fmla="val 30411"/>
              <a:gd name="adj2" fmla="val 4505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098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7. </a:t>
            </a:r>
            <a:r>
              <a:rPr lang="ko-KR" altLang="en-US" sz="16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문의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(Q&amp;A)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고객의 상품 문의를 확인하고 답변을 등록할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7272808" cy="246149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" y="4485840"/>
            <a:ext cx="5242833" cy="203950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꺾인 연결선 10"/>
          <p:cNvCxnSpPr>
            <a:stCxn id="14" idx="2"/>
            <a:endCxn id="9" idx="0"/>
          </p:cNvCxnSpPr>
          <p:nvPr/>
        </p:nvCxnSpPr>
        <p:spPr>
          <a:xfrm rot="5400000">
            <a:off x="3471601" y="3043449"/>
            <a:ext cx="846832" cy="2037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769976" y="3422984"/>
            <a:ext cx="28803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7808"/>
          <a:stretch/>
        </p:blipFill>
        <p:spPr>
          <a:xfrm>
            <a:off x="6012160" y="4032797"/>
            <a:ext cx="2664296" cy="249254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꺾인 연결선 24"/>
          <p:cNvCxnSpPr>
            <a:endCxn id="20" idx="1"/>
          </p:cNvCxnSpPr>
          <p:nvPr/>
        </p:nvCxnSpPr>
        <p:spPr>
          <a:xfrm flipV="1">
            <a:off x="2869532" y="5279071"/>
            <a:ext cx="3142628" cy="10856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633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479" y="2608762"/>
            <a:ext cx="8136904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altLang="ko-KR" sz="4800" dirty="0" smtClean="0">
                <a:solidFill>
                  <a:srgbClr val="015CA5"/>
                </a:solidFill>
                <a:latin typeface="Arial" pitchFamily="34" charset="0"/>
                <a:cs typeface="Arial" pitchFamily="34" charset="0"/>
              </a:rPr>
              <a:t>THANK </a:t>
            </a:r>
            <a:r>
              <a:rPr lang="en-US" altLang="ko-KR" sz="4800" dirty="0" smtClean="0">
                <a:solidFill>
                  <a:srgbClr val="1C8BD6"/>
                </a:solidFill>
                <a:latin typeface="Arial" pitchFamily="34" charset="0"/>
                <a:cs typeface="Arial" pitchFamily="34" charset="0"/>
              </a:rPr>
              <a:t>YOU</a:t>
            </a:r>
            <a:endParaRPr lang="ko-KR" altLang="en-US" sz="4800" dirty="0">
              <a:solidFill>
                <a:srgbClr val="1C8BD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2328" y="2259484"/>
            <a:ext cx="4679948" cy="199132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txBody>
          <a:bodyPr vert="horz" lIns="91426" tIns="45712" rIns="91426" bIns="45712" rtlCol="0" anchor="ctr">
            <a:noAutofit/>
          </a:bodyPr>
          <a:lstStyle/>
          <a:p>
            <a:pPr lvl="0" algn="r"/>
            <a:r>
              <a:rPr lang="ko-KR" altLang="en-US" sz="16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행복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ICT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980254" y="841071"/>
            <a:ext cx="389046" cy="881063"/>
          </a:xfrm>
          <a:prstGeom prst="roundRect">
            <a:avLst>
              <a:gd name="adj" fmla="val 50000"/>
            </a:avLst>
          </a:prstGeom>
          <a:noFill/>
          <a:ln w="158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함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께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리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79" y="2564904"/>
            <a:ext cx="6876256" cy="3900226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1317609"/>
            <a:ext cx="9144000" cy="504056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어드민 페이지 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입점업체의 아이디와 비밀번호를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3" name="Tooltip"/>
          <p:cNvGrpSpPr/>
          <p:nvPr>
            <p:custDataLst>
              <p:tags r:id="rId1"/>
            </p:custDataLst>
          </p:nvPr>
        </p:nvGrpSpPr>
        <p:grpSpPr>
          <a:xfrm>
            <a:off x="2904685" y="2022547"/>
            <a:ext cx="3334631" cy="454453"/>
            <a:chOff x="-354777" y="1492428"/>
            <a:chExt cx="3334631" cy="454453"/>
          </a:xfrm>
        </p:grpSpPr>
        <p:sp>
          <p:nvSpPr>
            <p:cNvPr id="24" name="Box"/>
            <p:cNvSpPr/>
            <p:nvPr>
              <p:custDataLst>
                <p:tags r:id="rId2"/>
              </p:custDataLst>
            </p:nvPr>
          </p:nvSpPr>
          <p:spPr>
            <a:xfrm>
              <a:off x="-354777" y="1492428"/>
              <a:ext cx="3334631" cy="387763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http://hknuri.co.kr/admin/</a:t>
              </a:r>
            </a:p>
          </p:txBody>
        </p:sp>
        <p:sp>
          <p:nvSpPr>
            <p:cNvPr id="25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682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Dashboard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가장 기본이 되는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Q&amp;A,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등 소통을 위한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최신글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리스트가 있으며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및 매출 현황을 한눈에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8100392" cy="3492597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658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화면 구성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가장 기본이 되는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Q&amp;A,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등 소통을 위한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최신글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리스트가 있으며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및 매출 현황을 한눈에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09" y="2955834"/>
            <a:ext cx="7348369" cy="316835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ooltip"/>
          <p:cNvGrpSpPr/>
          <p:nvPr>
            <p:custDataLst>
              <p:tags r:id="rId1"/>
            </p:custDataLst>
          </p:nvPr>
        </p:nvGrpSpPr>
        <p:grpSpPr>
          <a:xfrm>
            <a:off x="1847232" y="2721133"/>
            <a:ext cx="980167" cy="257285"/>
            <a:chOff x="822448" y="1689596"/>
            <a:chExt cx="980167" cy="257285"/>
          </a:xfrm>
        </p:grpSpPr>
        <p:sp>
          <p:nvSpPr>
            <p:cNvPr id="8" name="Box"/>
            <p:cNvSpPr/>
            <p:nvPr>
              <p:custDataLst>
                <p:tags r:id="rId14"/>
              </p:custDataLst>
            </p:nvPr>
          </p:nvSpPr>
          <p:spPr>
            <a:xfrm>
              <a:off x="822448" y="1689596"/>
              <a:ext cx="98016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좌측메뉴 숨김 버튼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rrow"/>
            <p:cNvSpPr/>
            <p:nvPr>
              <p:custDataLst>
                <p:tags r:id="rId15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Gap"/>
            <p:cNvCxnSpPr/>
            <p:nvPr>
              <p:custDataLst>
                <p:tags r:id="rId16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Tooltip"/>
          <p:cNvGrpSpPr/>
          <p:nvPr>
            <p:custDataLst>
              <p:tags r:id="rId2"/>
            </p:custDataLst>
          </p:nvPr>
        </p:nvGrpSpPr>
        <p:grpSpPr>
          <a:xfrm>
            <a:off x="476229" y="2973441"/>
            <a:ext cx="805700" cy="190595"/>
            <a:chOff x="1709420" y="1225362"/>
            <a:chExt cx="805700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11"/>
              </p:custDataLst>
            </p:nvPr>
          </p:nvSpPr>
          <p:spPr>
            <a:xfrm>
              <a:off x="1709420" y="1225362"/>
              <a:ext cx="739010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로고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홈 버튼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12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13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ooltip"/>
          <p:cNvGrpSpPr/>
          <p:nvPr>
            <p:custDataLst>
              <p:tags r:id="rId3"/>
            </p:custDataLst>
          </p:nvPr>
        </p:nvGrpSpPr>
        <p:grpSpPr>
          <a:xfrm>
            <a:off x="431187" y="3782808"/>
            <a:ext cx="736104" cy="190595"/>
            <a:chOff x="1779016" y="1225362"/>
            <a:chExt cx="736104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8"/>
              </p:custDataLst>
            </p:nvPr>
          </p:nvSpPr>
          <p:spPr>
            <a:xfrm>
              <a:off x="1779016" y="1225362"/>
              <a:ext cx="669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메인 메뉴 바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"/>
            <p:cNvSpPr/>
            <p:nvPr>
              <p:custDataLst>
                <p:tags r:id="rId9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Gap"/>
            <p:cNvCxnSpPr/>
            <p:nvPr>
              <p:custDataLst>
                <p:tags r:id="rId10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Tooltip"/>
          <p:cNvGrpSpPr/>
          <p:nvPr>
            <p:custDataLst>
              <p:tags r:id="rId4"/>
            </p:custDataLst>
          </p:nvPr>
        </p:nvGrpSpPr>
        <p:grpSpPr>
          <a:xfrm>
            <a:off x="7618116" y="2589704"/>
            <a:ext cx="1092498" cy="388714"/>
            <a:chOff x="766282" y="1558167"/>
            <a:chExt cx="1092498" cy="388714"/>
          </a:xfrm>
        </p:grpSpPr>
        <p:sp>
          <p:nvSpPr>
            <p:cNvPr id="20" name="Box"/>
            <p:cNvSpPr/>
            <p:nvPr>
              <p:custDataLst>
                <p:tags r:id="rId5"/>
              </p:custDataLst>
            </p:nvPr>
          </p:nvSpPr>
          <p:spPr>
            <a:xfrm>
              <a:off x="766282" y="1558167"/>
              <a:ext cx="1092498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계정정보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정보수정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로그아웃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6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7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nel"/>
          <p:cNvSpPr/>
          <p:nvPr/>
        </p:nvSpPr>
        <p:spPr>
          <a:xfrm>
            <a:off x="2267744" y="3212976"/>
            <a:ext cx="6246043" cy="288032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본문 영역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974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반응형 웹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PC,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태블릿 접속을 지원합니다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모니터가 작을 경우에는 메뉴 숨김 버튼으로 화면을 더 넓게 사용할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8" r="295" b="1151"/>
          <a:stretch/>
        </p:blipFill>
        <p:spPr>
          <a:xfrm>
            <a:off x="1043608" y="2780928"/>
            <a:ext cx="6759146" cy="339892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Tooltip"/>
          <p:cNvGrpSpPr/>
          <p:nvPr>
            <p:custDataLst>
              <p:tags r:id="rId1"/>
            </p:custDataLst>
          </p:nvPr>
        </p:nvGrpSpPr>
        <p:grpSpPr>
          <a:xfrm>
            <a:off x="918743" y="2507212"/>
            <a:ext cx="905716" cy="273716"/>
            <a:chOff x="859673" y="1673165"/>
            <a:chExt cx="905716" cy="273716"/>
          </a:xfrm>
        </p:grpSpPr>
        <p:sp>
          <p:nvSpPr>
            <p:cNvPr id="27" name="Box"/>
            <p:cNvSpPr/>
            <p:nvPr>
              <p:custDataLst>
                <p:tags r:id="rId2"/>
              </p:custDataLst>
            </p:nvPr>
          </p:nvSpPr>
          <p:spPr>
            <a:xfrm>
              <a:off x="859673" y="1673165"/>
              <a:ext cx="905716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메뉴 숨김 클릭 시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/>
            <p:cNvCxnSpPr/>
            <p:nvPr>
              <p:custDataLst>
                <p:tags r:id="rId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6778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반응형 웹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PC,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태블릿 접속을 지원합니다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모니터가 작을 경우에는 메뉴 숨김 버튼으로 화면을 더 넓게 사용할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29981"/>
            <a:ext cx="5079744" cy="399536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69" y="2529981"/>
            <a:ext cx="1692676" cy="292494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anel"/>
          <p:cNvSpPr/>
          <p:nvPr/>
        </p:nvSpPr>
        <p:spPr>
          <a:xfrm>
            <a:off x="2113005" y="2113698"/>
            <a:ext cx="1828800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태</a:t>
            </a:r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블릿 화면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anel"/>
          <p:cNvSpPr/>
          <p:nvPr/>
        </p:nvSpPr>
        <p:spPr>
          <a:xfrm>
            <a:off x="6474377" y="2076760"/>
            <a:ext cx="1677061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모바일 화면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97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입점업체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 화면입니다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필수 값과 선택 값이 있으며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필수 값은 반드시 입력해 주셔야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필수 값 표시    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6732240" cy="468852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46" y="1616444"/>
            <a:ext cx="185248" cy="165748"/>
          </a:xfrm>
          <a:prstGeom prst="rect">
            <a:avLst/>
          </a:prstGeom>
        </p:spPr>
      </p:pic>
      <p:grpSp>
        <p:nvGrpSpPr>
          <p:cNvPr id="13" name="Tooltip"/>
          <p:cNvGrpSpPr/>
          <p:nvPr>
            <p:custDataLst>
              <p:tags r:id="rId1"/>
            </p:custDataLst>
          </p:nvPr>
        </p:nvGrpSpPr>
        <p:grpSpPr>
          <a:xfrm>
            <a:off x="5598646" y="2797359"/>
            <a:ext cx="3324956" cy="322040"/>
            <a:chOff x="2674545" y="1159640"/>
            <a:chExt cx="3324956" cy="322040"/>
          </a:xfrm>
          <a:solidFill>
            <a:srgbClr val="FFFFFF"/>
          </a:solidFill>
        </p:grpSpPr>
        <p:sp>
          <p:nvSpPr>
            <p:cNvPr id="14" name="Box"/>
            <p:cNvSpPr/>
            <p:nvPr>
              <p:custDataLst>
                <p:tags r:id="rId6"/>
              </p:custDataLst>
            </p:nvPr>
          </p:nvSpPr>
          <p:spPr>
            <a:xfrm>
              <a:off x="2741237" y="1159640"/>
              <a:ext cx="3258264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함께누리 쇼핑몰은 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단계의 카테고리 구조를 가지고 있습니다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반드시 대분류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~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중분류 까지 선택해 주십시오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16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Tooltip"/>
          <p:cNvGrpSpPr/>
          <p:nvPr>
            <p:custDataLst>
              <p:tags r:id="rId2"/>
            </p:custDataLst>
          </p:nvPr>
        </p:nvGrpSpPr>
        <p:grpSpPr>
          <a:xfrm>
            <a:off x="4759535" y="5955574"/>
            <a:ext cx="2537881" cy="322040"/>
            <a:chOff x="2674545" y="1159640"/>
            <a:chExt cx="2537881" cy="322040"/>
          </a:xfrm>
          <a:solidFill>
            <a:srgbClr val="FFFFFF"/>
          </a:solidFill>
        </p:grpSpPr>
        <p:sp>
          <p:nvSpPr>
            <p:cNvPr id="23" name="Box"/>
            <p:cNvSpPr/>
            <p:nvPr>
              <p:custDataLst>
                <p:tags r:id="rId3"/>
              </p:custDataLst>
            </p:nvPr>
          </p:nvSpPr>
          <p:spPr>
            <a:xfrm>
              <a:off x="2741237" y="1159640"/>
              <a:ext cx="2471189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달력 아이콘을 클릭하시면 큰 달력이 나옵니다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원하시는 날짜를 선택하시면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0718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25,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7025</TotalTime>
  <Words>1962</Words>
  <Application>Microsoft Office PowerPoint</Application>
  <PresentationFormat>화면 슬라이드 쇼(4:3)</PresentationFormat>
  <Paragraphs>418</Paragraphs>
  <Slides>38</Slides>
  <Notes>37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슬라이드 1</vt:lpstr>
      <vt:lpstr>슬라이드 2</vt:lpstr>
      <vt:lpstr>쇼핑몰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관리시스템 (입점업체)</vt:lpstr>
      <vt:lpstr>슬라이드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aram</dc:creator>
  <cp:lastModifiedBy>DONGJAE</cp:lastModifiedBy>
  <cp:revision>702</cp:revision>
  <dcterms:created xsi:type="dcterms:W3CDTF">2013-05-06T11:53:18Z</dcterms:created>
  <dcterms:modified xsi:type="dcterms:W3CDTF">2016-04-28T00:12:33Z</dcterms:modified>
</cp:coreProperties>
</file>